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ink/ink1.xml" ContentType="application/inkml+xml"/>
  <Override PartName="/ppt/notesSlides/notesSlide4.xml" ContentType="application/vnd.openxmlformats-officedocument.presentationml.notesSlide+xml"/>
  <Override PartName="/ppt/ink/ink2.xml" ContentType="application/inkml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BC5D8817-C837-4C6E-8DCE-43440856D0EF}">
          <p14:sldIdLst>
            <p14:sldId id="256"/>
            <p14:sldId id="257"/>
            <p14:sldId id="258"/>
          </p14:sldIdLst>
        </p14:section>
        <p14:section name="Activation" id="{1D3FF00F-5746-4BF3-AA9D-09A6A789ACCF}">
          <p14:sldIdLst>
            <p14:sldId id="259"/>
            <p14:sldId id="260"/>
            <p14:sldId id="261"/>
            <p14:sldId id="262"/>
            <p14:sldId id="26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96B24"/>
    <a:srgbClr val="0B2816"/>
    <a:srgbClr val="2753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525" y="2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06T22:22:47.116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0 128,'0'6'0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06T22:45:23.815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0 128,'0'6'0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EDC9F6-675B-40F5-B8FC-EC5105CD9823}" type="datetimeFigureOut">
              <a:rPr lang="de-CH" smtClean="0"/>
              <a:t>10.05.2024</a:t>
            </a:fld>
            <a:endParaRPr lang="de-CH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CH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E2BB9F-A9E6-4097-A17F-FFDCC7652BC7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8921179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/>
              <a:t>Willkommen zu unserer Präsentation über den Jgolf Simulator! In den nächsten Folien erfahren Sie mehr über die Vorteile dieses Golf-Simulators.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EC18D-FA83-4A29-BA49-3C057F45C228}" type="slidenum">
              <a:rPr lang="de-CH" smtClean="0"/>
              <a:t>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2845951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/>
              <a:t>Der </a:t>
            </a:r>
            <a:r>
              <a:rPr lang="de-CH" dirty="0" err="1"/>
              <a:t>Jgolf</a:t>
            </a:r>
            <a:r>
              <a:rPr lang="de-CH" dirty="0"/>
              <a:t> Simulator ist sehr benutzerfreundlich und einfach zu bedienen. Keine Vorkenntnisse nötig! Außerdem bietet er verschiedene Spielmodi, die für Abwechslung sorgen.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EC18D-FA83-4A29-BA49-3C057F45C228}" type="slidenum">
              <a:rPr lang="de-CH" smtClean="0"/>
              <a:t>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7553899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/>
              <a:t>Ihre Gäste werden vom Jgolf Simulator begeistert sein und die Chance haben, wie Profis zu spielen. Ein tolles Erlebnis für alle Golfliebhaber!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EC18D-FA83-4A29-BA49-3C057F45C228}" type="slidenum">
              <a:rPr lang="de-CH" smtClean="0"/>
              <a:t>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5945393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/>
              <a:t>Spielen Sie Golf drinnen und haben Sie viel Spaß! Der Jgolf Simulator ist eine tolle Aktivität für die ganze Familie.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EC18D-FA83-4A29-BA49-3C057F45C228}" type="slidenum">
              <a:rPr lang="de-CH" smtClean="0"/>
              <a:t>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9255953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/>
              <a:t>Mit dem Jgolf Simulator können Sie Ihr Spiel verbessern und wettbewerbsfähig bleiben. Ein tolles Tool für jeden, der sein Golfspiel verbessern möchte.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EC18D-FA83-4A29-BA49-3C057F45C228}" type="slidenum">
              <a:rPr lang="de-CH" smtClean="0"/>
              <a:t>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8013593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/>
              <a:t>Erleben Sie den Jgolf Simulator selbst und fragen Sie nach einer Vorführung. Wir sind sicher, dass Sie begeistert sein werden!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EC18D-FA83-4A29-BA49-3C057F45C228}" type="slidenum">
              <a:rPr lang="de-CH" smtClean="0"/>
              <a:t>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4980905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/>
              <a:t>Jeangolf GmbH bietet Support in der Schweiz sowie 2 Jahre Garantie (inklusive Updates). Sie können sich auf unseren Service verlassen!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EC18D-FA83-4A29-BA49-3C057F45C228}" type="slidenum">
              <a:rPr lang="de-CH" smtClean="0"/>
              <a:t>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124138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/>
              <a:t>Jeangolf GmbH ist ein Schweizer Unternehmen mit über 30 Jahren Erfahrung im Golfgeschäft. Wir sind stolz darauf, unseren Sitz in Mägenwil, Kanton Aargau, zu haben.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EC18D-FA83-4A29-BA49-3C057F45C228}" type="slidenum">
              <a:rPr lang="de-CH" smtClean="0"/>
              <a:t>8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1571655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DA381740-063A-41A4-836D-85D14980EEF0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EF9DF8-704A-44AE-8850-307DDACC93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Autofit/>
          </a:bodyPr>
          <a:lstStyle>
            <a:lvl1pPr algn="l">
              <a:defRPr sz="9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C72E09-06F3-48B9-9B95-DE15EC9801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1CD474-E5E1-4D01-97F6-0C9FC0933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5/10/2024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36BBC7-EB9B-4B36-88E9-DBF65D270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8786C7-DD8D-492F-9A9A-A7B3EBE27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0832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7CF8D-FF51-4FD8-B968-A2C850734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61A953-02EA-491B-A215-AF8420D74D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084D1E-BC98-44E4-8D2C-89CCDC293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3019EB-9C2B-4833-B72A-147694159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F6E764-5688-45F5-94ED-A7357D2F5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0576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0E3CB6-3025-40BF-A04B-A7B0CB4C01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DD5CB3-8B24-48C7-89D3-8DCAD36A45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0BC931-E2BF-4C1D-91AA-89F82F826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48A135-AEE9-4483-957E-3D143318D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8DEFD4-A052-46B3-B2AE-F3091D8A2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1555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D02BC-5A24-47F7-A4DF-B93FBC0C5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9219E-EE74-4093-94D6-F663E059C5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61642-BFBA-48AE-A29C-C2AA7386A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D2029B-6646-4DBF-A302-76A513FC6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D4DFD-766F-4E45-A00C-2B5E8CE9A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‹Nr.›</a:t>
            </a:fld>
            <a:endParaRPr lang="en-US"/>
          </a:p>
        </p:txBody>
      </p:sp>
      <p:sp>
        <p:nvSpPr>
          <p:cNvPr id="8" name="Rectangle 7" descr="Tag=AccentColor&#10;Flavor=Light&#10;Target=FillAndLine">
            <a:extLst>
              <a:ext uri="{FF2B5EF4-FFF2-40B4-BE49-F238E27FC236}">
                <a16:creationId xmlns:a16="http://schemas.microsoft.com/office/drawing/2014/main" id="{EBDD1931-9E86-4402-9A68-33A2D9EFB198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15539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218C0-6540-400C-BB51-353D5FD5C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rmAutofit/>
          </a:bodyPr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81CD69-43B3-4FF7-AA41-30C36C957E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BF300D-5CBE-47E9-A193-E23C8314D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E7DF3F-C51A-4DB1-9FCE-E3E0D8E92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269CF4-FAAB-44EF-A2A5-8352B4AA3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‹Nr.›</a:t>
            </a:fld>
            <a:endParaRPr lang="en-US"/>
          </a:p>
        </p:txBody>
      </p:sp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417A8947-4521-4FE1-8E44-27363435CE1B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78788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DE264-531D-49C1-A8AF-2B4C1D218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B9A1B8-2F1B-46AA-858A-CFFF5AF7CE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29384"/>
            <a:ext cx="5181600" cy="425196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6B9631-18C0-43BD-8AF3-9137D6D4C2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29384"/>
            <a:ext cx="5181600" cy="42519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032FCA-14C6-4497-9C27-3F5806244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1E5057-693B-4E10-958E-0ABE79FEC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0CECB1-0A35-4C10-9D3D-FE4404283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‹Nr.›</a:t>
            </a:fld>
            <a:endParaRPr lang="en-US"/>
          </a:p>
        </p:txBody>
      </p:sp>
      <p:sp>
        <p:nvSpPr>
          <p:cNvPr id="9" name="Rectangle 8" descr="Tag=AccentColor&#10;Flavor=Light&#10;Target=FillAndLine">
            <a:extLst>
              <a:ext uri="{FF2B5EF4-FFF2-40B4-BE49-F238E27FC236}">
                <a16:creationId xmlns:a16="http://schemas.microsoft.com/office/drawing/2014/main" id="{2FAAC677-2D37-4F63-9C4B-711A2988EE0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90777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AE282-8875-4F49-AB21-E1C2BCAEA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712EA2-EF8C-4F18-BECF-AD121F7281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38528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7B59D4-E93F-40C1-A1A2-F1867830C6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926080"/>
            <a:ext cx="5157787" cy="326440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810616-1C77-42AE-8449-D0B64E2B84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38528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74E172-AFE8-48E4-BBB0-CA6D4EC112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926080"/>
            <a:ext cx="5183188" cy="32644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9407CC-270D-4C98-B95C-7AE67D2E1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54070D5-9B7B-47FC-9F75-F6AD96074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8EAC17-33BE-4265-8C06-644C2D34F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‹Nr.›</a:t>
            </a:fld>
            <a:endParaRPr lang="en-US"/>
          </a:p>
        </p:txBody>
      </p:sp>
      <p:sp>
        <p:nvSpPr>
          <p:cNvPr id="11" name="Rectangle 10" descr="Tag=AccentColor&#10;Flavor=Light&#10;Target=FillAndLine">
            <a:extLst>
              <a:ext uri="{FF2B5EF4-FFF2-40B4-BE49-F238E27FC236}">
                <a16:creationId xmlns:a16="http://schemas.microsoft.com/office/drawing/2014/main" id="{F634C457-AEBF-47D7-9200-BAD05D138B1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05295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E9AC0-40CD-4451-BF00-5E2FC7B74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3704" y="1728216"/>
            <a:ext cx="7781544" cy="3392424"/>
          </a:xfrm>
        </p:spPr>
        <p:txBody>
          <a:bodyPr>
            <a:normAutofit/>
          </a:bodyPr>
          <a:lstStyle>
            <a:lvl1pPr algn="ctr">
              <a:defRPr sz="7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FD9A32-9C83-452B-BC69-CC6E95D3C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87B83E-E23E-42DE-876D-F55908A97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1C03A8-D428-4010-B413-13B1E9922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‹Nr.›</a:t>
            </a:fld>
            <a:endParaRPr lang="en-US"/>
          </a:p>
        </p:txBody>
      </p:sp>
      <p:sp>
        <p:nvSpPr>
          <p:cNvPr id="6" name="Rectangle 6" descr="Tag=AccentColor&#10;Flavor=Light&#10;Target=FillAndLine">
            <a:extLst>
              <a:ext uri="{FF2B5EF4-FFF2-40B4-BE49-F238E27FC236}">
                <a16:creationId xmlns:a16="http://schemas.microsoft.com/office/drawing/2014/main" id="{17F03060-85EC-4182-8C18-C6EE0D373E4B}"/>
              </a:ext>
            </a:extLst>
          </p:cNvPr>
          <p:cNvSpPr/>
          <p:nvPr/>
        </p:nvSpPr>
        <p:spPr>
          <a:xfrm>
            <a:off x="3974206" y="5126892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84277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2816A0-77C4-4A3F-87BD-A7321E3C8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FC3464-F026-4C77-9441-55ECA5054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7D9257-BADE-4D0B-AF0B-D09FE95FA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5766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1C48E-F751-45A2-9010-208B81EDB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D501F6-8430-4758-8636-74D68E990E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3520" y="548640"/>
            <a:ext cx="6053328" cy="5431536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79DC39-A29C-494C-98B6-999746C5F3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2237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84C988-A6DB-469A-B8AA-31866F36E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BC39C3-81EB-4828-9AD3-2F1FAC521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59376C-9810-49A5-BC9A-4E6A02175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‹Nr.›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B9F96F3A-E64D-4401-B02C-BCD5CAA97CFF}"/>
              </a:ext>
            </a:extLst>
          </p:cNvPr>
          <p:cNvSpPr/>
          <p:nvPr/>
        </p:nvSpPr>
        <p:spPr>
          <a:xfrm rot="5400000">
            <a:off x="2797492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329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37704-80BD-41B0-8395-41618EC3A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1920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DA4032-EC66-4974-BD30-898B60E4B5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03520" y="548640"/>
            <a:ext cx="6053328" cy="543153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1802D0-5574-4631-BA49-92362F8E40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1920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2C2F5B-DDDD-4E64-94A9-99E46F4B0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FA8D36-8865-48E7-8249-ED729A5F7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F98C3-0B62-4361-8408-A01F70807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‹Nr.›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FE511AB6-FEAF-4549-BA88-0764BD10B63D}"/>
              </a:ext>
            </a:extLst>
          </p:cNvPr>
          <p:cNvSpPr/>
          <p:nvPr/>
        </p:nvSpPr>
        <p:spPr>
          <a:xfrm rot="5400000">
            <a:off x="2798064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2761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72D13B-FFCB-4650-AD3C-CB5037352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CA9470-DF15-46A1-BF0E-8A5367A4B0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3047CB-E94D-482F-BACA-681E96C0EC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345051-2045-45DA-935E-2E3CA1A69ADC}" type="datetimeFigureOut">
              <a:rPr lang="en-US" smtClean="0"/>
              <a:t>5/10/2024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FDA4B5-E797-42FC-8B7A-2294DF24A3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8ED201-6D0E-422C-B4EC-566A3DC298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D31F4-64FA-4BA0-9498-67783267A8C8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0648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5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ustomXml" Target="../ink/ink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76906711-0AFB-47DD-A4B6-4E94B38B8C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AA91F649-894C-41F6-A21D-3D1AC558E9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877832"/>
          </a:xfrm>
          <a:custGeom>
            <a:avLst/>
            <a:gdLst>
              <a:gd name="connsiteX0" fmla="*/ 6789701 w 12192000"/>
              <a:gd name="connsiteY0" fmla="*/ 2809623 h 2877832"/>
              <a:gd name="connsiteX1" fmla="*/ 6788702 w 12192000"/>
              <a:gd name="connsiteY1" fmla="*/ 2809701 h 2877832"/>
              <a:gd name="connsiteX2" fmla="*/ 6788476 w 12192000"/>
              <a:gd name="connsiteY2" fmla="*/ 2810235 h 2877832"/>
              <a:gd name="connsiteX3" fmla="*/ 0 w 12192000"/>
              <a:gd name="connsiteY3" fmla="*/ 0 h 2877832"/>
              <a:gd name="connsiteX4" fmla="*/ 12192000 w 12192000"/>
              <a:gd name="connsiteY4" fmla="*/ 0 h 2877832"/>
              <a:gd name="connsiteX5" fmla="*/ 12192000 w 12192000"/>
              <a:gd name="connsiteY5" fmla="*/ 1915388 h 2877832"/>
              <a:gd name="connsiteX6" fmla="*/ 12061096 w 12192000"/>
              <a:gd name="connsiteY6" fmla="*/ 1954428 h 2877832"/>
              <a:gd name="connsiteX7" fmla="*/ 11676800 w 12192000"/>
              <a:gd name="connsiteY7" fmla="*/ 2058003 h 2877832"/>
              <a:gd name="connsiteX8" fmla="*/ 10425355 w 12192000"/>
              <a:gd name="connsiteY8" fmla="*/ 2341542 h 2877832"/>
              <a:gd name="connsiteX9" fmla="*/ 9424022 w 12192000"/>
              <a:gd name="connsiteY9" fmla="*/ 2516704 h 2877832"/>
              <a:gd name="connsiteX10" fmla="*/ 8458419 w 12192000"/>
              <a:gd name="connsiteY10" fmla="*/ 2650405 h 2877832"/>
              <a:gd name="connsiteX11" fmla="*/ 7715970 w 12192000"/>
              <a:gd name="connsiteY11" fmla="*/ 2730352 h 2877832"/>
              <a:gd name="connsiteX12" fmla="*/ 6951716 w 12192000"/>
              <a:gd name="connsiteY12" fmla="*/ 2796132 h 2877832"/>
              <a:gd name="connsiteX13" fmla="*/ 6936303 w 12192000"/>
              <a:gd name="connsiteY13" fmla="*/ 2798203 h 2877832"/>
              <a:gd name="connsiteX14" fmla="*/ 6790448 w 12192000"/>
              <a:gd name="connsiteY14" fmla="*/ 2809564 h 2877832"/>
              <a:gd name="connsiteX15" fmla="*/ 6799941 w 12192000"/>
              <a:gd name="connsiteY15" fmla="*/ 2811384 h 2877832"/>
              <a:gd name="connsiteX16" fmla="*/ 6835432 w 12192000"/>
              <a:gd name="connsiteY16" fmla="*/ 2809677 h 2877832"/>
              <a:gd name="connsiteX17" fmla="*/ 6884003 w 12192000"/>
              <a:gd name="connsiteY17" fmla="*/ 2806699 h 2877832"/>
              <a:gd name="connsiteX18" fmla="*/ 7578771 w 12192000"/>
              <a:gd name="connsiteY18" fmla="*/ 2774172 h 2877832"/>
              <a:gd name="connsiteX19" fmla="*/ 8623845 w 12192000"/>
              <a:gd name="connsiteY19" fmla="*/ 2687275 h 2877832"/>
              <a:gd name="connsiteX20" fmla="*/ 9479970 w 12192000"/>
              <a:gd name="connsiteY20" fmla="*/ 2583369 h 2877832"/>
              <a:gd name="connsiteX21" fmla="*/ 10629308 w 12192000"/>
              <a:gd name="connsiteY21" fmla="*/ 2389212 h 2877832"/>
              <a:gd name="connsiteX22" fmla="*/ 11998498 w 12192000"/>
              <a:gd name="connsiteY22" fmla="*/ 2063218 h 2877832"/>
              <a:gd name="connsiteX23" fmla="*/ 12192000 w 12192000"/>
              <a:gd name="connsiteY23" fmla="*/ 2006219 h 2877832"/>
              <a:gd name="connsiteX24" fmla="*/ 12192000 w 12192000"/>
              <a:gd name="connsiteY24" fmla="*/ 2060956 h 2877832"/>
              <a:gd name="connsiteX25" fmla="*/ 11829257 w 12192000"/>
              <a:gd name="connsiteY25" fmla="*/ 2166255 h 2877832"/>
              <a:gd name="connsiteX26" fmla="*/ 10939183 w 12192000"/>
              <a:gd name="connsiteY26" fmla="*/ 2380770 h 2877832"/>
              <a:gd name="connsiteX27" fmla="*/ 9985530 w 12192000"/>
              <a:gd name="connsiteY27" fmla="*/ 2560775 h 2877832"/>
              <a:gd name="connsiteX28" fmla="*/ 9186882 w 12192000"/>
              <a:gd name="connsiteY28" fmla="*/ 2676722 h 2877832"/>
              <a:gd name="connsiteX29" fmla="*/ 8578198 w 12192000"/>
              <a:gd name="connsiteY29" fmla="*/ 2746241 h 2877832"/>
              <a:gd name="connsiteX30" fmla="*/ 7864358 w 12192000"/>
              <a:gd name="connsiteY30" fmla="*/ 2807692 h 2877832"/>
              <a:gd name="connsiteX31" fmla="*/ 6935502 w 12192000"/>
              <a:gd name="connsiteY31" fmla="*/ 2859086 h 2877832"/>
              <a:gd name="connsiteX32" fmla="*/ 6477750 w 12192000"/>
              <a:gd name="connsiteY32" fmla="*/ 2872989 h 2877832"/>
              <a:gd name="connsiteX33" fmla="*/ 6362294 w 12192000"/>
              <a:gd name="connsiteY33" fmla="*/ 2877832 h 2877832"/>
              <a:gd name="connsiteX34" fmla="*/ 6057129 w 12192000"/>
              <a:gd name="connsiteY34" fmla="*/ 2877832 h 2877832"/>
              <a:gd name="connsiteX35" fmla="*/ 5977784 w 12192000"/>
              <a:gd name="connsiteY35" fmla="*/ 2873238 h 2877832"/>
              <a:gd name="connsiteX36" fmla="*/ 5265087 w 12192000"/>
              <a:gd name="connsiteY36" fmla="*/ 2836989 h 2877832"/>
              <a:gd name="connsiteX37" fmla="*/ 4346277 w 12192000"/>
              <a:gd name="connsiteY37" fmla="*/ 2774919 h 2877832"/>
              <a:gd name="connsiteX38" fmla="*/ 3373045 w 12192000"/>
              <a:gd name="connsiteY38" fmla="*/ 2676350 h 2877832"/>
              <a:gd name="connsiteX39" fmla="*/ 2362173 w 12192000"/>
              <a:gd name="connsiteY39" fmla="*/ 2557423 h 2877832"/>
              <a:gd name="connsiteX40" fmla="*/ 1233178 w 12192000"/>
              <a:gd name="connsiteY40" fmla="*/ 2384247 h 2877832"/>
              <a:gd name="connsiteX41" fmla="*/ 68500 w 12192000"/>
              <a:gd name="connsiteY41" fmla="*/ 2144540 h 2877832"/>
              <a:gd name="connsiteX42" fmla="*/ 0 w 12192000"/>
              <a:gd name="connsiteY42" fmla="*/ 2127185 h 2877832"/>
              <a:gd name="connsiteX43" fmla="*/ 0 w 12192000"/>
              <a:gd name="connsiteY43" fmla="*/ 2070696 h 2877832"/>
              <a:gd name="connsiteX44" fmla="*/ 72441 w 12192000"/>
              <a:gd name="connsiteY44" fmla="*/ 2089473 h 2877832"/>
              <a:gd name="connsiteX45" fmla="*/ 600716 w 12192000"/>
              <a:gd name="connsiteY45" fmla="*/ 2207843 h 2877832"/>
              <a:gd name="connsiteX46" fmla="*/ 1769512 w 12192000"/>
              <a:gd name="connsiteY46" fmla="*/ 2418011 h 2877832"/>
              <a:gd name="connsiteX47" fmla="*/ 2613554 w 12192000"/>
              <a:gd name="connsiteY47" fmla="*/ 2534953 h 2877832"/>
              <a:gd name="connsiteX48" fmla="*/ 2581134 w 12192000"/>
              <a:gd name="connsiteY48" fmla="*/ 2525022 h 2877832"/>
              <a:gd name="connsiteX49" fmla="*/ 1112635 w 12192000"/>
              <a:gd name="connsiteY49" fmla="*/ 2192325 h 2877832"/>
              <a:gd name="connsiteX50" fmla="*/ 420412 w 12192000"/>
              <a:gd name="connsiteY50" fmla="*/ 1992892 h 2877832"/>
              <a:gd name="connsiteX51" fmla="*/ 0 w 12192000"/>
              <a:gd name="connsiteY51" fmla="*/ 1853975 h 287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000" h="2877832">
                <a:moveTo>
                  <a:pt x="6789701" y="2809623"/>
                </a:moveTo>
                <a:lnTo>
                  <a:pt x="6788702" y="2809701"/>
                </a:lnTo>
                <a:lnTo>
                  <a:pt x="6788476" y="2810235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1915388"/>
                </a:lnTo>
                <a:lnTo>
                  <a:pt x="12061096" y="1954428"/>
                </a:lnTo>
                <a:cubicBezTo>
                  <a:pt x="11933500" y="1990642"/>
                  <a:pt x="11805390" y="2025171"/>
                  <a:pt x="11676800" y="2058003"/>
                </a:cubicBezTo>
                <a:cubicBezTo>
                  <a:pt x="11262789" y="2165510"/>
                  <a:pt x="10845343" y="2259112"/>
                  <a:pt x="10425355" y="2341542"/>
                </a:cubicBezTo>
                <a:cubicBezTo>
                  <a:pt x="10092810" y="2406753"/>
                  <a:pt x="9759033" y="2465150"/>
                  <a:pt x="9424022" y="2516704"/>
                </a:cubicBezTo>
                <a:cubicBezTo>
                  <a:pt x="9102997" y="2566361"/>
                  <a:pt x="8781133" y="2610928"/>
                  <a:pt x="8458419" y="2650405"/>
                </a:cubicBezTo>
                <a:cubicBezTo>
                  <a:pt x="8211360" y="2680571"/>
                  <a:pt x="7963792" y="2706144"/>
                  <a:pt x="7715970" y="2730352"/>
                </a:cubicBezTo>
                <a:lnTo>
                  <a:pt x="6951716" y="2796132"/>
                </a:lnTo>
                <a:lnTo>
                  <a:pt x="6936303" y="2798203"/>
                </a:lnTo>
                <a:lnTo>
                  <a:pt x="6790448" y="2809564"/>
                </a:lnTo>
                <a:lnTo>
                  <a:pt x="6799941" y="2811384"/>
                </a:lnTo>
                <a:cubicBezTo>
                  <a:pt x="6811623" y="2811850"/>
                  <a:pt x="6823734" y="2809677"/>
                  <a:pt x="6835432" y="2809677"/>
                </a:cubicBezTo>
                <a:cubicBezTo>
                  <a:pt x="6851580" y="2809677"/>
                  <a:pt x="6867729" y="2807070"/>
                  <a:pt x="6884003" y="2806699"/>
                </a:cubicBezTo>
                <a:cubicBezTo>
                  <a:pt x="7115805" y="2801237"/>
                  <a:pt x="7347351" y="2789070"/>
                  <a:pt x="7578771" y="2774172"/>
                </a:cubicBezTo>
                <a:cubicBezTo>
                  <a:pt x="7927552" y="2751704"/>
                  <a:pt x="8276080" y="2723525"/>
                  <a:pt x="8623845" y="2687275"/>
                </a:cubicBezTo>
                <a:cubicBezTo>
                  <a:pt x="8909939" y="2657977"/>
                  <a:pt x="9195310" y="2623342"/>
                  <a:pt x="9479970" y="2583369"/>
                </a:cubicBezTo>
                <a:cubicBezTo>
                  <a:pt x="9864901" y="2528995"/>
                  <a:pt x="10248014" y="2464281"/>
                  <a:pt x="10629308" y="2389212"/>
                </a:cubicBezTo>
                <a:cubicBezTo>
                  <a:pt x="11090114" y="2298092"/>
                  <a:pt x="11546975" y="2190586"/>
                  <a:pt x="11998498" y="2063218"/>
                </a:cubicBezTo>
                <a:lnTo>
                  <a:pt x="12192000" y="2006219"/>
                </a:lnTo>
                <a:lnTo>
                  <a:pt x="12192000" y="2060956"/>
                </a:lnTo>
                <a:lnTo>
                  <a:pt x="11829257" y="2166255"/>
                </a:lnTo>
                <a:cubicBezTo>
                  <a:pt x="11534769" y="2245952"/>
                  <a:pt x="11238120" y="2316838"/>
                  <a:pt x="10939183" y="2380770"/>
                </a:cubicBezTo>
                <a:cubicBezTo>
                  <a:pt x="10622824" y="2448552"/>
                  <a:pt x="10304941" y="2508549"/>
                  <a:pt x="9985530" y="2560775"/>
                </a:cubicBezTo>
                <a:cubicBezTo>
                  <a:pt x="9720036" y="2604224"/>
                  <a:pt x="9453814" y="2642869"/>
                  <a:pt x="9186882" y="2676722"/>
                </a:cubicBezTo>
                <a:cubicBezTo>
                  <a:pt x="8984197" y="2702296"/>
                  <a:pt x="8781514" y="2726379"/>
                  <a:pt x="8578198" y="2746241"/>
                </a:cubicBezTo>
                <a:cubicBezTo>
                  <a:pt x="8340547" y="2768961"/>
                  <a:pt x="8102644" y="2790436"/>
                  <a:pt x="7864358" y="2807692"/>
                </a:cubicBezTo>
                <a:cubicBezTo>
                  <a:pt x="7554994" y="2830036"/>
                  <a:pt x="7245502" y="2847914"/>
                  <a:pt x="6935502" y="2859086"/>
                </a:cubicBezTo>
                <a:cubicBezTo>
                  <a:pt x="6782917" y="2864549"/>
                  <a:pt x="6630334" y="2868397"/>
                  <a:pt x="6477750" y="2872989"/>
                </a:cubicBezTo>
                <a:cubicBezTo>
                  <a:pt x="6439195" y="2870905"/>
                  <a:pt x="6400529" y="2872530"/>
                  <a:pt x="6362294" y="2877832"/>
                </a:cubicBezTo>
                <a:lnTo>
                  <a:pt x="6057129" y="2877832"/>
                </a:lnTo>
                <a:lnTo>
                  <a:pt x="5977784" y="2873238"/>
                </a:lnTo>
                <a:cubicBezTo>
                  <a:pt x="5740261" y="2860825"/>
                  <a:pt x="5502739" y="2847046"/>
                  <a:pt x="5265087" y="2836989"/>
                </a:cubicBezTo>
                <a:cubicBezTo>
                  <a:pt x="4958267" y="2824573"/>
                  <a:pt x="4651826" y="2804093"/>
                  <a:pt x="4346277" y="2774919"/>
                </a:cubicBezTo>
                <a:cubicBezTo>
                  <a:pt x="4021654" y="2744007"/>
                  <a:pt x="3697795" y="2709372"/>
                  <a:pt x="3373045" y="2676350"/>
                </a:cubicBezTo>
                <a:cubicBezTo>
                  <a:pt x="3035412" y="2642088"/>
                  <a:pt x="2698456" y="2602449"/>
                  <a:pt x="2362173" y="2557423"/>
                </a:cubicBezTo>
                <a:cubicBezTo>
                  <a:pt x="1984692" y="2507270"/>
                  <a:pt x="1608364" y="2449544"/>
                  <a:pt x="1233178" y="2384247"/>
                </a:cubicBezTo>
                <a:cubicBezTo>
                  <a:pt x="842181" y="2315534"/>
                  <a:pt x="453758" y="2237046"/>
                  <a:pt x="68500" y="2144540"/>
                </a:cubicBezTo>
                <a:lnTo>
                  <a:pt x="0" y="2127185"/>
                </a:lnTo>
                <a:lnTo>
                  <a:pt x="0" y="2070696"/>
                </a:lnTo>
                <a:lnTo>
                  <a:pt x="72441" y="2089473"/>
                </a:lnTo>
                <a:cubicBezTo>
                  <a:pt x="247961" y="2131651"/>
                  <a:pt x="424164" y="2170911"/>
                  <a:pt x="600716" y="2207843"/>
                </a:cubicBezTo>
                <a:cubicBezTo>
                  <a:pt x="988279" y="2288657"/>
                  <a:pt x="1378133" y="2357555"/>
                  <a:pt x="1769512" y="2418011"/>
                </a:cubicBezTo>
                <a:cubicBezTo>
                  <a:pt x="2052426" y="2461587"/>
                  <a:pt x="2335725" y="2501684"/>
                  <a:pt x="2613554" y="2534953"/>
                </a:cubicBezTo>
                <a:cubicBezTo>
                  <a:pt x="2605544" y="2537560"/>
                  <a:pt x="2594611" y="2527504"/>
                  <a:pt x="2581134" y="2525022"/>
                </a:cubicBezTo>
                <a:cubicBezTo>
                  <a:pt x="2087178" y="2433070"/>
                  <a:pt x="1597684" y="2322177"/>
                  <a:pt x="1112635" y="2192325"/>
                </a:cubicBezTo>
                <a:cubicBezTo>
                  <a:pt x="880453" y="2130254"/>
                  <a:pt x="649713" y="2063776"/>
                  <a:pt x="420412" y="1992892"/>
                </a:cubicBezTo>
                <a:lnTo>
                  <a:pt x="0" y="1853975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3B169A2-C98E-4657-BE0A-DC17A3E0EC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31363" y="390525"/>
            <a:ext cx="9817157" cy="1510301"/>
          </a:xfrm>
          <a:solidFill>
            <a:srgbClr val="196B24"/>
          </a:solidFill>
        </p:spPr>
        <p:txBody>
          <a:bodyPr anchor="ctr">
            <a:normAutofit/>
          </a:bodyPr>
          <a:lstStyle/>
          <a:p>
            <a:pPr algn="ctr"/>
            <a:r>
              <a:rPr lang="de-CH" sz="6600">
                <a:solidFill>
                  <a:schemeClr val="bg1"/>
                </a:solidFill>
                <a:latin typeface="Abadi" panose="020B0604020104020204" pitchFamily="34" charset="0"/>
              </a:rPr>
              <a:t>Jgolfsimulator Vorteile</a:t>
            </a:r>
            <a:endParaRPr lang="de-CH" sz="6600" dirty="0">
              <a:solidFill>
                <a:schemeClr val="bg1"/>
              </a:solidFill>
              <a:latin typeface="Abadi" panose="020B0604020104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6037404-66BD-46B5-9323-1B53131967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1753266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563791 w 4243589"/>
              <a:gd name="connsiteY1" fmla="*/ 0 h 18288"/>
              <a:gd name="connsiteX2" fmla="*/ 1042710 w 4243589"/>
              <a:gd name="connsiteY2" fmla="*/ 0 h 18288"/>
              <a:gd name="connsiteX3" fmla="*/ 1564066 w 4243589"/>
              <a:gd name="connsiteY3" fmla="*/ 0 h 18288"/>
              <a:gd name="connsiteX4" fmla="*/ 2212729 w 4243589"/>
              <a:gd name="connsiteY4" fmla="*/ 0 h 18288"/>
              <a:gd name="connsiteX5" fmla="*/ 2776520 w 4243589"/>
              <a:gd name="connsiteY5" fmla="*/ 0 h 18288"/>
              <a:gd name="connsiteX6" fmla="*/ 3297875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637362 w 4243589"/>
              <a:gd name="connsiteY9" fmla="*/ 18288 h 18288"/>
              <a:gd name="connsiteX10" fmla="*/ 3116007 w 4243589"/>
              <a:gd name="connsiteY10" fmla="*/ 18288 h 18288"/>
              <a:gd name="connsiteX11" fmla="*/ 2424908 w 4243589"/>
              <a:gd name="connsiteY11" fmla="*/ 18288 h 18288"/>
              <a:gd name="connsiteX12" fmla="*/ 1861117 w 4243589"/>
              <a:gd name="connsiteY12" fmla="*/ 18288 h 18288"/>
              <a:gd name="connsiteX13" fmla="*/ 1382198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3987" y="7429"/>
                  <a:pt x="4243569" y="10822"/>
                  <a:pt x="4243589" y="18288"/>
                </a:cubicBezTo>
                <a:cubicBezTo>
                  <a:pt x="4112949" y="-2855"/>
                  <a:pt x="3928037" y="1831"/>
                  <a:pt x="3637362" y="18288"/>
                </a:cubicBezTo>
                <a:cubicBezTo>
                  <a:pt x="3346687" y="34745"/>
                  <a:pt x="3254446" y="26669"/>
                  <a:pt x="3116007" y="18288"/>
                </a:cubicBezTo>
                <a:cubicBezTo>
                  <a:pt x="2977569" y="9907"/>
                  <a:pt x="2620228" y="28873"/>
                  <a:pt x="2424908" y="18288"/>
                </a:cubicBezTo>
                <a:cubicBezTo>
                  <a:pt x="2229588" y="7703"/>
                  <a:pt x="2088287" y="-3854"/>
                  <a:pt x="1861117" y="18288"/>
                </a:cubicBezTo>
                <a:cubicBezTo>
                  <a:pt x="1633947" y="40430"/>
                  <a:pt x="1502447" y="-871"/>
                  <a:pt x="1382198" y="18288"/>
                </a:cubicBezTo>
                <a:cubicBezTo>
                  <a:pt x="1261949" y="37447"/>
                  <a:pt x="1045440" y="28353"/>
                  <a:pt x="733535" y="18288"/>
                </a:cubicBezTo>
                <a:cubicBezTo>
                  <a:pt x="421630" y="8223"/>
                  <a:pt x="341257" y="-18359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2703" y="5429"/>
                  <a:pt x="4244410" y="14046"/>
                  <a:pt x="4243589" y="18288"/>
                </a:cubicBezTo>
                <a:cubicBezTo>
                  <a:pt x="4130424" y="-1240"/>
                  <a:pt x="3932803" y="42249"/>
                  <a:pt x="3722234" y="18288"/>
                </a:cubicBezTo>
                <a:cubicBezTo>
                  <a:pt x="3511665" y="-5673"/>
                  <a:pt x="3269903" y="45994"/>
                  <a:pt x="3116007" y="18288"/>
                </a:cubicBezTo>
                <a:cubicBezTo>
                  <a:pt x="2962111" y="-9418"/>
                  <a:pt x="2744280" y="23224"/>
                  <a:pt x="2509780" y="18288"/>
                </a:cubicBezTo>
                <a:cubicBezTo>
                  <a:pt x="2275280" y="13352"/>
                  <a:pt x="2066059" y="43664"/>
                  <a:pt x="1945989" y="18288"/>
                </a:cubicBezTo>
                <a:cubicBezTo>
                  <a:pt x="1825919" y="-7088"/>
                  <a:pt x="1407329" y="12616"/>
                  <a:pt x="1254890" y="18288"/>
                </a:cubicBezTo>
                <a:cubicBezTo>
                  <a:pt x="1102451" y="23960"/>
                  <a:pt x="837950" y="31673"/>
                  <a:pt x="563791" y="18288"/>
                </a:cubicBezTo>
                <a:cubicBezTo>
                  <a:pt x="289632" y="4903"/>
                  <a:pt x="132768" y="7105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38100" cap="rnd">
            <a:solidFill>
              <a:srgbClr val="FFFFFF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Video 3" descr="Animiertes Kinderfahrrad im Innenbereich">
            <a:extLst>
              <a:ext uri="{FF2B5EF4-FFF2-40B4-BE49-F238E27FC236}">
                <a16:creationId xmlns:a16="http://schemas.microsoft.com/office/drawing/2014/main" id="{27562D23-12EA-1EA5-553F-5A4BC7B83E7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r="6250" b="6250"/>
          <a:stretch/>
        </p:blipFill>
        <p:spPr>
          <a:xfrm>
            <a:off x="2565779" y="3067050"/>
            <a:ext cx="7560860" cy="3019537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5206F5BF-FC89-5E7F-C74F-1D31FA6163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033" y="3002506"/>
            <a:ext cx="10909640" cy="3952929"/>
          </a:xfrm>
          <a:prstGeom prst="rect">
            <a:avLst/>
          </a:prstGeom>
        </p:spPr>
      </p:pic>
      <p:pic>
        <p:nvPicPr>
          <p:cNvPr id="7" name="Grafik 6" descr="Ein Bild, das Text, Schrift, Symbol, Logo enthält.&#10;&#10;Automatisch generierte Beschreibung">
            <a:extLst>
              <a:ext uri="{FF2B5EF4-FFF2-40B4-BE49-F238E27FC236}">
                <a16:creationId xmlns:a16="http://schemas.microsoft.com/office/drawing/2014/main" id="{D6B40663-D398-3103-23A9-FCD186782F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98" y="0"/>
            <a:ext cx="1035338" cy="900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685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 descr="Rustikale Weidengewebte Textur">
            <a:extLst>
              <a:ext uri="{FF2B5EF4-FFF2-40B4-BE49-F238E27FC236}">
                <a16:creationId xmlns:a16="http://schemas.microsoft.com/office/drawing/2014/main" id="{24D8326C-F4BF-4970-B5F3-C26E48BD7EB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rcRect t="22215" r="-1" b="2765"/>
          <a:stretch/>
        </p:blipFill>
        <p:spPr>
          <a:xfrm>
            <a:off x="630934" y="3277041"/>
            <a:ext cx="5303520" cy="2983996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EBDD1931-9E86-4402-9A68-33A2D9EFB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711671EB-9B2E-4E39-94FF-2BA8B0B45E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22FC64A3-62BF-47FB-A545-7A43E36535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V="1">
            <a:off x="4745565" y="-4745566"/>
            <a:ext cx="2700870" cy="12192000"/>
          </a:xfrm>
          <a:custGeom>
            <a:avLst/>
            <a:gdLst>
              <a:gd name="connsiteX0" fmla="*/ 0 w 2700870"/>
              <a:gd name="connsiteY0" fmla="*/ 0 h 12192000"/>
              <a:gd name="connsiteX1" fmla="*/ 0 w 2700870"/>
              <a:gd name="connsiteY1" fmla="*/ 12192000 h 12192000"/>
              <a:gd name="connsiteX2" fmla="*/ 2661694 w 2700870"/>
              <a:gd name="connsiteY2" fmla="*/ 12192000 h 12192000"/>
              <a:gd name="connsiteX3" fmla="*/ 2632716 w 2700870"/>
              <a:gd name="connsiteY3" fmla="*/ 11941855 h 12192000"/>
              <a:gd name="connsiteX4" fmla="*/ 2605238 w 2700870"/>
              <a:gd name="connsiteY4" fmla="*/ 10895781 h 12192000"/>
              <a:gd name="connsiteX5" fmla="*/ 2672927 w 2700870"/>
              <a:gd name="connsiteY5" fmla="*/ 9729981 h 12192000"/>
              <a:gd name="connsiteX6" fmla="*/ 2672927 w 2700870"/>
              <a:gd name="connsiteY6" fmla="*/ 9349685 h 12192000"/>
              <a:gd name="connsiteX7" fmla="*/ 2665256 w 2700870"/>
              <a:gd name="connsiteY7" fmla="*/ 8947869 h 12192000"/>
              <a:gd name="connsiteX8" fmla="*/ 2666835 w 2700870"/>
              <a:gd name="connsiteY8" fmla="*/ 7719557 h 12192000"/>
              <a:gd name="connsiteX9" fmla="*/ 2648109 w 2700870"/>
              <a:gd name="connsiteY9" fmla="*/ 6285351 h 12192000"/>
              <a:gd name="connsiteX10" fmla="*/ 2672476 w 2700870"/>
              <a:gd name="connsiteY10" fmla="*/ 5314115 h 12192000"/>
              <a:gd name="connsiteX11" fmla="*/ 2662774 w 2700870"/>
              <a:gd name="connsiteY11" fmla="*/ 4956020 h 12192000"/>
              <a:gd name="connsiteX12" fmla="*/ 2679020 w 2700870"/>
              <a:gd name="connsiteY12" fmla="*/ 4142653 h 12192000"/>
              <a:gd name="connsiteX13" fmla="*/ 2681951 w 2700870"/>
              <a:gd name="connsiteY13" fmla="*/ 3198141 h 12192000"/>
              <a:gd name="connsiteX14" fmla="*/ 2632541 w 2700870"/>
              <a:gd name="connsiteY14" fmla="*/ 1982283 h 12192000"/>
              <a:gd name="connsiteX15" fmla="*/ 2667512 w 2700870"/>
              <a:gd name="connsiteY15" fmla="*/ 1445702 h 12192000"/>
              <a:gd name="connsiteX16" fmla="*/ 2660518 w 2700870"/>
              <a:gd name="connsiteY16" fmla="*/ 750797 h 12192000"/>
              <a:gd name="connsiteX17" fmla="*/ 2651539 w 2700870"/>
              <a:gd name="connsiteY17" fmla="*/ 168769 h 12192000"/>
              <a:gd name="connsiteX18" fmla="*/ 2668618 w 2700870"/>
              <a:gd name="connsiteY18" fmla="*/ 0 h 12192000"/>
              <a:gd name="connsiteX19" fmla="*/ 781493 w 2700870"/>
              <a:gd name="connsiteY19" fmla="*/ 0 h 12192000"/>
              <a:gd name="connsiteX20" fmla="*/ 409569 w 2700870"/>
              <a:gd name="connsiteY20" fmla="*/ 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700870" h="12192000">
                <a:moveTo>
                  <a:pt x="0" y="0"/>
                </a:moveTo>
                <a:lnTo>
                  <a:pt x="0" y="12192000"/>
                </a:lnTo>
                <a:lnTo>
                  <a:pt x="2661694" y="12192000"/>
                </a:lnTo>
                <a:lnTo>
                  <a:pt x="2632716" y="11941855"/>
                </a:lnTo>
                <a:cubicBezTo>
                  <a:pt x="2602362" y="11594183"/>
                  <a:pt x="2599485" y="11245047"/>
                  <a:pt x="2605238" y="10895781"/>
                </a:cubicBezTo>
                <a:cubicBezTo>
                  <a:pt x="2611558" y="10506425"/>
                  <a:pt x="2629380" y="10117297"/>
                  <a:pt x="2672927" y="9729981"/>
                </a:cubicBezTo>
                <a:cubicBezTo>
                  <a:pt x="2684548" y="9603480"/>
                  <a:pt x="2684548" y="9476187"/>
                  <a:pt x="2672927" y="9349685"/>
                </a:cubicBezTo>
                <a:cubicBezTo>
                  <a:pt x="2663496" y="9215958"/>
                  <a:pt x="2660924" y="9081848"/>
                  <a:pt x="2665256" y="8947869"/>
                </a:cubicBezTo>
                <a:cubicBezTo>
                  <a:pt x="2678116" y="8538360"/>
                  <a:pt x="2648559" y="8128618"/>
                  <a:pt x="2666835" y="7719557"/>
                </a:cubicBezTo>
                <a:cubicBezTo>
                  <a:pt x="2688269" y="7240958"/>
                  <a:pt x="2663226" y="6763493"/>
                  <a:pt x="2648109" y="6285351"/>
                </a:cubicBezTo>
                <a:cubicBezTo>
                  <a:pt x="2637956" y="5961455"/>
                  <a:pt x="2631636" y="5637330"/>
                  <a:pt x="2672476" y="5314115"/>
                </a:cubicBezTo>
                <a:cubicBezTo>
                  <a:pt x="2687594" y="5195204"/>
                  <a:pt x="2674732" y="5074932"/>
                  <a:pt x="2662774" y="4956020"/>
                </a:cubicBezTo>
                <a:cubicBezTo>
                  <a:pt x="2635699" y="4683988"/>
                  <a:pt x="2650591" y="4413093"/>
                  <a:pt x="2679020" y="4142653"/>
                </a:cubicBezTo>
                <a:cubicBezTo>
                  <a:pt x="2712412" y="3827814"/>
                  <a:pt x="2702710" y="3513204"/>
                  <a:pt x="2681951" y="3198141"/>
                </a:cubicBezTo>
                <a:cubicBezTo>
                  <a:pt x="2655103" y="2793383"/>
                  <a:pt x="2621257" y="2389987"/>
                  <a:pt x="2632541" y="1982283"/>
                </a:cubicBezTo>
                <a:cubicBezTo>
                  <a:pt x="2637279" y="1803119"/>
                  <a:pt x="2653299" y="1624412"/>
                  <a:pt x="2667512" y="1445702"/>
                </a:cubicBezTo>
                <a:cubicBezTo>
                  <a:pt x="2682111" y="1214217"/>
                  <a:pt x="2679764" y="981948"/>
                  <a:pt x="2660518" y="750797"/>
                </a:cubicBezTo>
                <a:cubicBezTo>
                  <a:pt x="2647658" y="556628"/>
                  <a:pt x="2639366" y="362460"/>
                  <a:pt x="2651539" y="168769"/>
                </a:cubicBezTo>
                <a:lnTo>
                  <a:pt x="2668618" y="0"/>
                </a:lnTo>
                <a:lnTo>
                  <a:pt x="781493" y="0"/>
                </a:lnTo>
                <a:lnTo>
                  <a:pt x="409569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F45E402-1498-65C7-4AEE-4E64A61B81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786384"/>
            <a:ext cx="3419856" cy="1600200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4800" dirty="0" err="1">
                <a:solidFill>
                  <a:schemeClr val="bg1"/>
                </a:solidFill>
                <a:latin typeface="Abadi" panose="020B0604020104020204" pitchFamily="34" charset="0"/>
              </a:rPr>
              <a:t>Brauchen</a:t>
            </a:r>
            <a:r>
              <a:rPr lang="en-US" sz="4800" dirty="0">
                <a:solidFill>
                  <a:schemeClr val="bg1"/>
                </a:solidFill>
                <a:latin typeface="Abadi" panose="020B0604020104020204" pitchFamily="34" charset="0"/>
              </a:rPr>
              <a:t> Sie </a:t>
            </a:r>
            <a:r>
              <a:rPr lang="en-US" sz="4800" dirty="0" err="1">
                <a:solidFill>
                  <a:schemeClr val="bg1"/>
                </a:solidFill>
                <a:latin typeface="Abadi" panose="020B0604020104020204" pitchFamily="34" charset="0"/>
              </a:rPr>
              <a:t>keinen</a:t>
            </a:r>
            <a:r>
              <a:rPr lang="en-US" sz="4800" dirty="0">
                <a:solidFill>
                  <a:schemeClr val="bg1"/>
                </a:solidFill>
                <a:latin typeface="Abadi" panose="020B0604020104020204" pitchFamily="34" charset="0"/>
              </a:rPr>
              <a:t> Lehrer </a:t>
            </a:r>
            <a:r>
              <a:rPr lang="en-US" sz="4800" dirty="0" err="1">
                <a:solidFill>
                  <a:schemeClr val="bg1"/>
                </a:solidFill>
                <a:latin typeface="Abadi" panose="020B0604020104020204" pitchFamily="34" charset="0"/>
              </a:rPr>
              <a:t>mehr</a:t>
            </a:r>
            <a:endParaRPr lang="en-US" sz="4800" dirty="0">
              <a:solidFill>
                <a:schemeClr val="bg1"/>
              </a:solidFill>
              <a:latin typeface="Abadi" panose="020B0604020104020204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35742DD-1B16-4E9D-B715-0D74B4574A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14992" y="786384"/>
            <a:ext cx="18288" cy="1600200"/>
          </a:xfrm>
          <a:custGeom>
            <a:avLst/>
            <a:gdLst>
              <a:gd name="connsiteX0" fmla="*/ 0 w 18288"/>
              <a:gd name="connsiteY0" fmla="*/ 0 h 1600200"/>
              <a:gd name="connsiteX1" fmla="*/ 18288 w 18288"/>
              <a:gd name="connsiteY1" fmla="*/ 0 h 1600200"/>
              <a:gd name="connsiteX2" fmla="*/ 18288 w 18288"/>
              <a:gd name="connsiteY2" fmla="*/ 549402 h 1600200"/>
              <a:gd name="connsiteX3" fmla="*/ 18288 w 18288"/>
              <a:gd name="connsiteY3" fmla="*/ 1114806 h 1600200"/>
              <a:gd name="connsiteX4" fmla="*/ 18288 w 18288"/>
              <a:gd name="connsiteY4" fmla="*/ 1600200 h 1600200"/>
              <a:gd name="connsiteX5" fmla="*/ 0 w 18288"/>
              <a:gd name="connsiteY5" fmla="*/ 1600200 h 1600200"/>
              <a:gd name="connsiteX6" fmla="*/ 0 w 18288"/>
              <a:gd name="connsiteY6" fmla="*/ 1066800 h 1600200"/>
              <a:gd name="connsiteX7" fmla="*/ 0 w 18288"/>
              <a:gd name="connsiteY7" fmla="*/ 517398 h 1600200"/>
              <a:gd name="connsiteX8" fmla="*/ 0 w 18288"/>
              <a:gd name="connsiteY8" fmla="*/ 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288" h="1600200" fill="none" extrusionOk="0">
                <a:moveTo>
                  <a:pt x="0" y="0"/>
                </a:moveTo>
                <a:cubicBezTo>
                  <a:pt x="4865" y="374"/>
                  <a:pt x="13608" y="53"/>
                  <a:pt x="18288" y="0"/>
                </a:cubicBezTo>
                <a:cubicBezTo>
                  <a:pt x="23286" y="215154"/>
                  <a:pt x="-6672" y="375145"/>
                  <a:pt x="18288" y="549402"/>
                </a:cubicBezTo>
                <a:cubicBezTo>
                  <a:pt x="43248" y="723659"/>
                  <a:pt x="44414" y="873011"/>
                  <a:pt x="18288" y="1114806"/>
                </a:cubicBezTo>
                <a:cubicBezTo>
                  <a:pt x="-7838" y="1356601"/>
                  <a:pt x="13030" y="1360490"/>
                  <a:pt x="18288" y="1600200"/>
                </a:cubicBezTo>
                <a:cubicBezTo>
                  <a:pt x="10638" y="1600772"/>
                  <a:pt x="4111" y="1599793"/>
                  <a:pt x="0" y="1600200"/>
                </a:cubicBezTo>
                <a:cubicBezTo>
                  <a:pt x="-6890" y="1375807"/>
                  <a:pt x="21339" y="1304563"/>
                  <a:pt x="0" y="1066800"/>
                </a:cubicBezTo>
                <a:cubicBezTo>
                  <a:pt x="-21339" y="829037"/>
                  <a:pt x="-23009" y="689986"/>
                  <a:pt x="0" y="517398"/>
                </a:cubicBezTo>
                <a:cubicBezTo>
                  <a:pt x="23009" y="344810"/>
                  <a:pt x="-9921" y="122345"/>
                  <a:pt x="0" y="0"/>
                </a:cubicBezTo>
                <a:close/>
              </a:path>
              <a:path w="18288" h="1600200" stroke="0" extrusionOk="0">
                <a:moveTo>
                  <a:pt x="0" y="0"/>
                </a:moveTo>
                <a:cubicBezTo>
                  <a:pt x="5341" y="9"/>
                  <a:pt x="11148" y="-611"/>
                  <a:pt x="18288" y="0"/>
                </a:cubicBezTo>
                <a:cubicBezTo>
                  <a:pt x="31387" y="104987"/>
                  <a:pt x="17137" y="300374"/>
                  <a:pt x="18288" y="485394"/>
                </a:cubicBezTo>
                <a:cubicBezTo>
                  <a:pt x="19439" y="670414"/>
                  <a:pt x="37394" y="922400"/>
                  <a:pt x="18288" y="1050798"/>
                </a:cubicBezTo>
                <a:cubicBezTo>
                  <a:pt x="-818" y="1179196"/>
                  <a:pt x="6556" y="1394957"/>
                  <a:pt x="18288" y="1600200"/>
                </a:cubicBezTo>
                <a:cubicBezTo>
                  <a:pt x="12642" y="1600430"/>
                  <a:pt x="3803" y="1599869"/>
                  <a:pt x="0" y="1600200"/>
                </a:cubicBezTo>
                <a:cubicBezTo>
                  <a:pt x="10832" y="1355159"/>
                  <a:pt x="-10163" y="1159269"/>
                  <a:pt x="0" y="1034796"/>
                </a:cubicBezTo>
                <a:cubicBezTo>
                  <a:pt x="10163" y="910323"/>
                  <a:pt x="5178" y="626710"/>
                  <a:pt x="0" y="469392"/>
                </a:cubicBezTo>
                <a:cubicBezTo>
                  <a:pt x="-5178" y="312074"/>
                  <a:pt x="20387" y="137476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4925">
            <a:solidFill>
              <a:schemeClr val="bg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9E0A3F69-D224-B58C-5E1B-7723337469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54295" y="786384"/>
            <a:ext cx="6894576" cy="16002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dirty="0" err="1">
                <a:solidFill>
                  <a:schemeClr val="bg1"/>
                </a:solidFill>
                <a:latin typeface="Abadi" panose="020B0604020104020204" pitchFamily="34" charset="0"/>
              </a:rPr>
              <a:t>Keine</a:t>
            </a:r>
            <a:r>
              <a:rPr lang="en-US" sz="2000" dirty="0">
                <a:solidFill>
                  <a:schemeClr val="bg1"/>
                </a:solidFill>
                <a:latin typeface="Abadi" panose="020B0604020104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badi" panose="020B0604020104020204" pitchFamily="34" charset="0"/>
              </a:rPr>
              <a:t>Vorkenntnisse</a:t>
            </a:r>
            <a:r>
              <a:rPr lang="en-US" sz="2000" dirty="0">
                <a:solidFill>
                  <a:schemeClr val="bg1"/>
                </a:solidFill>
                <a:latin typeface="Abadi" panose="020B0604020104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badi" panose="020B0604020104020204" pitchFamily="34" charset="0"/>
              </a:rPr>
              <a:t>notwendig</a:t>
            </a:r>
            <a:endParaRPr lang="en-US" sz="2000" dirty="0">
              <a:solidFill>
                <a:schemeClr val="bg1"/>
              </a:solidFill>
              <a:latin typeface="Abadi" panose="020B0604020104020204" pitchFamily="34" charset="0"/>
            </a:endParaRPr>
          </a:p>
          <a:p>
            <a:r>
              <a:rPr lang="en-US" sz="2000" dirty="0" err="1">
                <a:solidFill>
                  <a:schemeClr val="bg1"/>
                </a:solidFill>
                <a:latin typeface="Abadi" panose="020B0604020104020204" pitchFamily="34" charset="0"/>
              </a:rPr>
              <a:t>Verschiedene</a:t>
            </a:r>
            <a:r>
              <a:rPr lang="en-US" sz="2000" dirty="0">
                <a:solidFill>
                  <a:schemeClr val="bg1"/>
                </a:solidFill>
                <a:latin typeface="Abadi" panose="020B0604020104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badi" panose="020B0604020104020204" pitchFamily="34" charset="0"/>
              </a:rPr>
              <a:t>Spielmodi</a:t>
            </a:r>
            <a:r>
              <a:rPr lang="en-US" sz="2000" dirty="0">
                <a:solidFill>
                  <a:schemeClr val="bg1"/>
                </a:solidFill>
                <a:latin typeface="Abadi" panose="020B0604020104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badi" panose="020B0604020104020204" pitchFamily="34" charset="0"/>
              </a:rPr>
              <a:t>möglich</a:t>
            </a:r>
            <a:endParaRPr lang="en-US" sz="2000" dirty="0">
              <a:solidFill>
                <a:schemeClr val="bg1"/>
              </a:solidFill>
              <a:latin typeface="Abadi" panose="020B0604020104020204" pitchFamily="34" charset="0"/>
            </a:endParaRPr>
          </a:p>
        </p:txBody>
      </p:sp>
      <p:pic>
        <p:nvPicPr>
          <p:cNvPr id="6" name="Grafik 5" descr="Ein Bild, das Gras, Sportspiele, Sport, Golf enthält.&#10;&#10;Automatisch generierte Beschreibung">
            <a:extLst>
              <a:ext uri="{FF2B5EF4-FFF2-40B4-BE49-F238E27FC236}">
                <a16:creationId xmlns:a16="http://schemas.microsoft.com/office/drawing/2014/main" id="{7F4AB6A9-9509-4B19-4A6B-03F102C088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862" y="2999056"/>
            <a:ext cx="6766910" cy="3754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0081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EBDD1931-9E86-4402-9A68-33A2D9EFB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32AEEBC8-9D30-42EF-95F2-386C2653FB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3529E97A-97C3-40EA-8A04-5C02398D56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877832"/>
          </a:xfrm>
          <a:custGeom>
            <a:avLst/>
            <a:gdLst>
              <a:gd name="connsiteX0" fmla="*/ 6789701 w 12192000"/>
              <a:gd name="connsiteY0" fmla="*/ 2809623 h 2877832"/>
              <a:gd name="connsiteX1" fmla="*/ 6788702 w 12192000"/>
              <a:gd name="connsiteY1" fmla="*/ 2809701 h 2877832"/>
              <a:gd name="connsiteX2" fmla="*/ 6788476 w 12192000"/>
              <a:gd name="connsiteY2" fmla="*/ 2810235 h 2877832"/>
              <a:gd name="connsiteX3" fmla="*/ 0 w 12192000"/>
              <a:gd name="connsiteY3" fmla="*/ 0 h 2877832"/>
              <a:gd name="connsiteX4" fmla="*/ 12192000 w 12192000"/>
              <a:gd name="connsiteY4" fmla="*/ 0 h 2877832"/>
              <a:gd name="connsiteX5" fmla="*/ 12192000 w 12192000"/>
              <a:gd name="connsiteY5" fmla="*/ 1915388 h 2877832"/>
              <a:gd name="connsiteX6" fmla="*/ 12061096 w 12192000"/>
              <a:gd name="connsiteY6" fmla="*/ 1954428 h 2877832"/>
              <a:gd name="connsiteX7" fmla="*/ 11676800 w 12192000"/>
              <a:gd name="connsiteY7" fmla="*/ 2058003 h 2877832"/>
              <a:gd name="connsiteX8" fmla="*/ 10425355 w 12192000"/>
              <a:gd name="connsiteY8" fmla="*/ 2341542 h 2877832"/>
              <a:gd name="connsiteX9" fmla="*/ 9424022 w 12192000"/>
              <a:gd name="connsiteY9" fmla="*/ 2516704 h 2877832"/>
              <a:gd name="connsiteX10" fmla="*/ 8458419 w 12192000"/>
              <a:gd name="connsiteY10" fmla="*/ 2650405 h 2877832"/>
              <a:gd name="connsiteX11" fmla="*/ 7715970 w 12192000"/>
              <a:gd name="connsiteY11" fmla="*/ 2730352 h 2877832"/>
              <a:gd name="connsiteX12" fmla="*/ 6951716 w 12192000"/>
              <a:gd name="connsiteY12" fmla="*/ 2796132 h 2877832"/>
              <a:gd name="connsiteX13" fmla="*/ 6936303 w 12192000"/>
              <a:gd name="connsiteY13" fmla="*/ 2798203 h 2877832"/>
              <a:gd name="connsiteX14" fmla="*/ 6790448 w 12192000"/>
              <a:gd name="connsiteY14" fmla="*/ 2809564 h 2877832"/>
              <a:gd name="connsiteX15" fmla="*/ 6799941 w 12192000"/>
              <a:gd name="connsiteY15" fmla="*/ 2811384 h 2877832"/>
              <a:gd name="connsiteX16" fmla="*/ 6835432 w 12192000"/>
              <a:gd name="connsiteY16" fmla="*/ 2809677 h 2877832"/>
              <a:gd name="connsiteX17" fmla="*/ 6884003 w 12192000"/>
              <a:gd name="connsiteY17" fmla="*/ 2806699 h 2877832"/>
              <a:gd name="connsiteX18" fmla="*/ 7578771 w 12192000"/>
              <a:gd name="connsiteY18" fmla="*/ 2774172 h 2877832"/>
              <a:gd name="connsiteX19" fmla="*/ 8623845 w 12192000"/>
              <a:gd name="connsiteY19" fmla="*/ 2687275 h 2877832"/>
              <a:gd name="connsiteX20" fmla="*/ 9479970 w 12192000"/>
              <a:gd name="connsiteY20" fmla="*/ 2583369 h 2877832"/>
              <a:gd name="connsiteX21" fmla="*/ 10629308 w 12192000"/>
              <a:gd name="connsiteY21" fmla="*/ 2389212 h 2877832"/>
              <a:gd name="connsiteX22" fmla="*/ 11998498 w 12192000"/>
              <a:gd name="connsiteY22" fmla="*/ 2063218 h 2877832"/>
              <a:gd name="connsiteX23" fmla="*/ 12192000 w 12192000"/>
              <a:gd name="connsiteY23" fmla="*/ 2006219 h 2877832"/>
              <a:gd name="connsiteX24" fmla="*/ 12192000 w 12192000"/>
              <a:gd name="connsiteY24" fmla="*/ 2060956 h 2877832"/>
              <a:gd name="connsiteX25" fmla="*/ 11829257 w 12192000"/>
              <a:gd name="connsiteY25" fmla="*/ 2166255 h 2877832"/>
              <a:gd name="connsiteX26" fmla="*/ 10939183 w 12192000"/>
              <a:gd name="connsiteY26" fmla="*/ 2380770 h 2877832"/>
              <a:gd name="connsiteX27" fmla="*/ 9985530 w 12192000"/>
              <a:gd name="connsiteY27" fmla="*/ 2560775 h 2877832"/>
              <a:gd name="connsiteX28" fmla="*/ 9186882 w 12192000"/>
              <a:gd name="connsiteY28" fmla="*/ 2676722 h 2877832"/>
              <a:gd name="connsiteX29" fmla="*/ 8578198 w 12192000"/>
              <a:gd name="connsiteY29" fmla="*/ 2746241 h 2877832"/>
              <a:gd name="connsiteX30" fmla="*/ 7864358 w 12192000"/>
              <a:gd name="connsiteY30" fmla="*/ 2807692 h 2877832"/>
              <a:gd name="connsiteX31" fmla="*/ 6935502 w 12192000"/>
              <a:gd name="connsiteY31" fmla="*/ 2859086 h 2877832"/>
              <a:gd name="connsiteX32" fmla="*/ 6477750 w 12192000"/>
              <a:gd name="connsiteY32" fmla="*/ 2872989 h 2877832"/>
              <a:gd name="connsiteX33" fmla="*/ 6362294 w 12192000"/>
              <a:gd name="connsiteY33" fmla="*/ 2877832 h 2877832"/>
              <a:gd name="connsiteX34" fmla="*/ 6057129 w 12192000"/>
              <a:gd name="connsiteY34" fmla="*/ 2877832 h 2877832"/>
              <a:gd name="connsiteX35" fmla="*/ 5977784 w 12192000"/>
              <a:gd name="connsiteY35" fmla="*/ 2873238 h 2877832"/>
              <a:gd name="connsiteX36" fmla="*/ 5265087 w 12192000"/>
              <a:gd name="connsiteY36" fmla="*/ 2836989 h 2877832"/>
              <a:gd name="connsiteX37" fmla="*/ 4346277 w 12192000"/>
              <a:gd name="connsiteY37" fmla="*/ 2774919 h 2877832"/>
              <a:gd name="connsiteX38" fmla="*/ 3373045 w 12192000"/>
              <a:gd name="connsiteY38" fmla="*/ 2676350 h 2877832"/>
              <a:gd name="connsiteX39" fmla="*/ 2362173 w 12192000"/>
              <a:gd name="connsiteY39" fmla="*/ 2557423 h 2877832"/>
              <a:gd name="connsiteX40" fmla="*/ 1233178 w 12192000"/>
              <a:gd name="connsiteY40" fmla="*/ 2384247 h 2877832"/>
              <a:gd name="connsiteX41" fmla="*/ 68500 w 12192000"/>
              <a:gd name="connsiteY41" fmla="*/ 2144540 h 2877832"/>
              <a:gd name="connsiteX42" fmla="*/ 0 w 12192000"/>
              <a:gd name="connsiteY42" fmla="*/ 2127185 h 2877832"/>
              <a:gd name="connsiteX43" fmla="*/ 0 w 12192000"/>
              <a:gd name="connsiteY43" fmla="*/ 2070696 h 2877832"/>
              <a:gd name="connsiteX44" fmla="*/ 72441 w 12192000"/>
              <a:gd name="connsiteY44" fmla="*/ 2089473 h 2877832"/>
              <a:gd name="connsiteX45" fmla="*/ 600716 w 12192000"/>
              <a:gd name="connsiteY45" fmla="*/ 2207843 h 2877832"/>
              <a:gd name="connsiteX46" fmla="*/ 1769512 w 12192000"/>
              <a:gd name="connsiteY46" fmla="*/ 2418011 h 2877832"/>
              <a:gd name="connsiteX47" fmla="*/ 2613554 w 12192000"/>
              <a:gd name="connsiteY47" fmla="*/ 2534953 h 2877832"/>
              <a:gd name="connsiteX48" fmla="*/ 2581134 w 12192000"/>
              <a:gd name="connsiteY48" fmla="*/ 2525022 h 2877832"/>
              <a:gd name="connsiteX49" fmla="*/ 1112635 w 12192000"/>
              <a:gd name="connsiteY49" fmla="*/ 2192325 h 2877832"/>
              <a:gd name="connsiteX50" fmla="*/ 420412 w 12192000"/>
              <a:gd name="connsiteY50" fmla="*/ 1992892 h 2877832"/>
              <a:gd name="connsiteX51" fmla="*/ 0 w 12192000"/>
              <a:gd name="connsiteY51" fmla="*/ 1853975 h 287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000" h="2877832">
                <a:moveTo>
                  <a:pt x="6789701" y="2809623"/>
                </a:moveTo>
                <a:lnTo>
                  <a:pt x="6788702" y="2809701"/>
                </a:lnTo>
                <a:lnTo>
                  <a:pt x="6788476" y="2810235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1915388"/>
                </a:lnTo>
                <a:lnTo>
                  <a:pt x="12061096" y="1954428"/>
                </a:lnTo>
                <a:cubicBezTo>
                  <a:pt x="11933500" y="1990642"/>
                  <a:pt x="11805390" y="2025171"/>
                  <a:pt x="11676800" y="2058003"/>
                </a:cubicBezTo>
                <a:cubicBezTo>
                  <a:pt x="11262789" y="2165510"/>
                  <a:pt x="10845343" y="2259112"/>
                  <a:pt x="10425355" y="2341542"/>
                </a:cubicBezTo>
                <a:cubicBezTo>
                  <a:pt x="10092810" y="2406753"/>
                  <a:pt x="9759033" y="2465150"/>
                  <a:pt x="9424022" y="2516704"/>
                </a:cubicBezTo>
                <a:cubicBezTo>
                  <a:pt x="9102997" y="2566361"/>
                  <a:pt x="8781133" y="2610928"/>
                  <a:pt x="8458419" y="2650405"/>
                </a:cubicBezTo>
                <a:cubicBezTo>
                  <a:pt x="8211360" y="2680571"/>
                  <a:pt x="7963792" y="2706144"/>
                  <a:pt x="7715970" y="2730352"/>
                </a:cubicBezTo>
                <a:lnTo>
                  <a:pt x="6951716" y="2796132"/>
                </a:lnTo>
                <a:lnTo>
                  <a:pt x="6936303" y="2798203"/>
                </a:lnTo>
                <a:lnTo>
                  <a:pt x="6790448" y="2809564"/>
                </a:lnTo>
                <a:lnTo>
                  <a:pt x="6799941" y="2811384"/>
                </a:lnTo>
                <a:cubicBezTo>
                  <a:pt x="6811623" y="2811850"/>
                  <a:pt x="6823734" y="2809677"/>
                  <a:pt x="6835432" y="2809677"/>
                </a:cubicBezTo>
                <a:cubicBezTo>
                  <a:pt x="6851580" y="2809677"/>
                  <a:pt x="6867729" y="2807070"/>
                  <a:pt x="6884003" y="2806699"/>
                </a:cubicBezTo>
                <a:cubicBezTo>
                  <a:pt x="7115805" y="2801237"/>
                  <a:pt x="7347351" y="2789070"/>
                  <a:pt x="7578771" y="2774172"/>
                </a:cubicBezTo>
                <a:cubicBezTo>
                  <a:pt x="7927552" y="2751704"/>
                  <a:pt x="8276080" y="2723525"/>
                  <a:pt x="8623845" y="2687275"/>
                </a:cubicBezTo>
                <a:cubicBezTo>
                  <a:pt x="8909939" y="2657977"/>
                  <a:pt x="9195310" y="2623342"/>
                  <a:pt x="9479970" y="2583369"/>
                </a:cubicBezTo>
                <a:cubicBezTo>
                  <a:pt x="9864901" y="2528995"/>
                  <a:pt x="10248014" y="2464281"/>
                  <a:pt x="10629308" y="2389212"/>
                </a:cubicBezTo>
                <a:cubicBezTo>
                  <a:pt x="11090114" y="2298092"/>
                  <a:pt x="11546975" y="2190586"/>
                  <a:pt x="11998498" y="2063218"/>
                </a:cubicBezTo>
                <a:lnTo>
                  <a:pt x="12192000" y="2006219"/>
                </a:lnTo>
                <a:lnTo>
                  <a:pt x="12192000" y="2060956"/>
                </a:lnTo>
                <a:lnTo>
                  <a:pt x="11829257" y="2166255"/>
                </a:lnTo>
                <a:cubicBezTo>
                  <a:pt x="11534769" y="2245952"/>
                  <a:pt x="11238120" y="2316838"/>
                  <a:pt x="10939183" y="2380770"/>
                </a:cubicBezTo>
                <a:cubicBezTo>
                  <a:pt x="10622824" y="2448552"/>
                  <a:pt x="10304941" y="2508549"/>
                  <a:pt x="9985530" y="2560775"/>
                </a:cubicBezTo>
                <a:cubicBezTo>
                  <a:pt x="9720036" y="2604224"/>
                  <a:pt x="9453814" y="2642869"/>
                  <a:pt x="9186882" y="2676722"/>
                </a:cubicBezTo>
                <a:cubicBezTo>
                  <a:pt x="8984197" y="2702296"/>
                  <a:pt x="8781514" y="2726379"/>
                  <a:pt x="8578198" y="2746241"/>
                </a:cubicBezTo>
                <a:cubicBezTo>
                  <a:pt x="8340547" y="2768961"/>
                  <a:pt x="8102644" y="2790436"/>
                  <a:pt x="7864358" y="2807692"/>
                </a:cubicBezTo>
                <a:cubicBezTo>
                  <a:pt x="7554994" y="2830036"/>
                  <a:pt x="7245502" y="2847914"/>
                  <a:pt x="6935502" y="2859086"/>
                </a:cubicBezTo>
                <a:cubicBezTo>
                  <a:pt x="6782917" y="2864549"/>
                  <a:pt x="6630334" y="2868397"/>
                  <a:pt x="6477750" y="2872989"/>
                </a:cubicBezTo>
                <a:cubicBezTo>
                  <a:pt x="6439195" y="2870905"/>
                  <a:pt x="6400529" y="2872530"/>
                  <a:pt x="6362294" y="2877832"/>
                </a:cubicBezTo>
                <a:lnTo>
                  <a:pt x="6057129" y="2877832"/>
                </a:lnTo>
                <a:lnTo>
                  <a:pt x="5977784" y="2873238"/>
                </a:lnTo>
                <a:cubicBezTo>
                  <a:pt x="5740261" y="2860825"/>
                  <a:pt x="5502739" y="2847046"/>
                  <a:pt x="5265087" y="2836989"/>
                </a:cubicBezTo>
                <a:cubicBezTo>
                  <a:pt x="4958267" y="2824573"/>
                  <a:pt x="4651826" y="2804093"/>
                  <a:pt x="4346277" y="2774919"/>
                </a:cubicBezTo>
                <a:cubicBezTo>
                  <a:pt x="4021654" y="2744007"/>
                  <a:pt x="3697795" y="2709372"/>
                  <a:pt x="3373045" y="2676350"/>
                </a:cubicBezTo>
                <a:cubicBezTo>
                  <a:pt x="3035412" y="2642088"/>
                  <a:pt x="2698456" y="2602449"/>
                  <a:pt x="2362173" y="2557423"/>
                </a:cubicBezTo>
                <a:cubicBezTo>
                  <a:pt x="1984692" y="2507270"/>
                  <a:pt x="1608364" y="2449544"/>
                  <a:pt x="1233178" y="2384247"/>
                </a:cubicBezTo>
                <a:cubicBezTo>
                  <a:pt x="842181" y="2315534"/>
                  <a:pt x="453758" y="2237046"/>
                  <a:pt x="68500" y="2144540"/>
                </a:cubicBezTo>
                <a:lnTo>
                  <a:pt x="0" y="2127185"/>
                </a:lnTo>
                <a:lnTo>
                  <a:pt x="0" y="2070696"/>
                </a:lnTo>
                <a:lnTo>
                  <a:pt x="72441" y="2089473"/>
                </a:lnTo>
                <a:cubicBezTo>
                  <a:pt x="247961" y="2131651"/>
                  <a:pt x="424164" y="2170911"/>
                  <a:pt x="600716" y="2207843"/>
                </a:cubicBezTo>
                <a:cubicBezTo>
                  <a:pt x="988279" y="2288657"/>
                  <a:pt x="1378133" y="2357555"/>
                  <a:pt x="1769512" y="2418011"/>
                </a:cubicBezTo>
                <a:cubicBezTo>
                  <a:pt x="2052426" y="2461587"/>
                  <a:pt x="2335725" y="2501684"/>
                  <a:pt x="2613554" y="2534953"/>
                </a:cubicBezTo>
                <a:cubicBezTo>
                  <a:pt x="2605544" y="2537560"/>
                  <a:pt x="2594611" y="2527504"/>
                  <a:pt x="2581134" y="2525022"/>
                </a:cubicBezTo>
                <a:cubicBezTo>
                  <a:pt x="2087178" y="2433070"/>
                  <a:pt x="1597684" y="2322177"/>
                  <a:pt x="1112635" y="2192325"/>
                </a:cubicBezTo>
                <a:cubicBezTo>
                  <a:pt x="880453" y="2130254"/>
                  <a:pt x="649713" y="2063776"/>
                  <a:pt x="420412" y="1992892"/>
                </a:cubicBezTo>
                <a:lnTo>
                  <a:pt x="0" y="1853975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FAA5C18-6B30-01C1-E0B5-844E53477E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917" y="630936"/>
            <a:ext cx="4641086" cy="1051560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de-DE" sz="4800" dirty="0">
                <a:solidFill>
                  <a:srgbClr val="FFFFFF"/>
                </a:solidFill>
                <a:latin typeface="Abadi" panose="020B0604020104020204" pitchFamily="34" charset="0"/>
              </a:rPr>
              <a:t>Sie benötigen keinen zusätzlichen Computer mehr</a:t>
            </a:r>
            <a:endParaRPr lang="en-US" sz="4800" dirty="0">
              <a:solidFill>
                <a:srgbClr val="FFFFFF"/>
              </a:solidFill>
              <a:latin typeface="Abadi" panose="020B0604020104020204" pitchFamily="34" charset="0"/>
            </a:endParaRP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615C1695-F5EB-C321-C424-24AE701ED0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54295" y="630936"/>
            <a:ext cx="6894576" cy="146304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dirty="0" err="1">
                <a:solidFill>
                  <a:srgbClr val="FFFFFF"/>
                </a:solidFill>
                <a:latin typeface="Abadi" panose="020B0604020104020204" pitchFamily="34" charset="0"/>
              </a:rPr>
              <a:t>Gäste</a:t>
            </a:r>
            <a:r>
              <a:rPr lang="en-US" sz="2000" dirty="0">
                <a:solidFill>
                  <a:srgbClr val="FFFFFF"/>
                </a:solidFill>
                <a:latin typeface="Abadi" panose="020B0604020104020204" pitchFamily="34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Abadi" panose="020B0604020104020204" pitchFamily="34" charset="0"/>
              </a:rPr>
              <a:t>werden</a:t>
            </a:r>
            <a:r>
              <a:rPr lang="en-US" sz="2000" dirty="0">
                <a:solidFill>
                  <a:srgbClr val="FFFFFF"/>
                </a:solidFill>
                <a:latin typeface="Abadi" panose="020B0604020104020204" pitchFamily="34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Abadi" panose="020B0604020104020204" pitchFamily="34" charset="0"/>
              </a:rPr>
              <a:t>begeistert</a:t>
            </a:r>
            <a:r>
              <a:rPr lang="en-US" sz="2000" dirty="0">
                <a:solidFill>
                  <a:srgbClr val="FFFFFF"/>
                </a:solidFill>
                <a:latin typeface="Abadi" panose="020B0604020104020204" pitchFamily="34" charset="0"/>
              </a:rPr>
              <a:t> sein</a:t>
            </a:r>
          </a:p>
          <a:p>
            <a:r>
              <a:rPr lang="en-US" sz="2000" dirty="0">
                <a:solidFill>
                  <a:srgbClr val="FFFFFF"/>
                </a:solidFill>
                <a:latin typeface="Abadi" panose="020B0604020104020204" pitchFamily="34" charset="0"/>
              </a:rPr>
              <a:t>Chance, </a:t>
            </a:r>
            <a:r>
              <a:rPr lang="en-US" sz="2000" dirty="0" err="1">
                <a:solidFill>
                  <a:srgbClr val="FFFFFF"/>
                </a:solidFill>
                <a:latin typeface="Abadi" panose="020B0604020104020204" pitchFamily="34" charset="0"/>
              </a:rPr>
              <a:t>Profi</a:t>
            </a:r>
            <a:r>
              <a:rPr lang="en-US" sz="2000" dirty="0">
                <a:solidFill>
                  <a:srgbClr val="FFFFFF"/>
                </a:solidFill>
                <a:latin typeface="Abadi" panose="020B0604020104020204" pitchFamily="34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Abadi" panose="020B0604020104020204" pitchFamily="34" charset="0"/>
              </a:rPr>
              <a:t>zu</a:t>
            </a:r>
            <a:r>
              <a:rPr lang="en-US" sz="2000" dirty="0">
                <a:solidFill>
                  <a:srgbClr val="FFFFFF"/>
                </a:solidFill>
                <a:latin typeface="Abadi" panose="020B0604020104020204" pitchFamily="34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Abadi" panose="020B0604020104020204" pitchFamily="34" charset="0"/>
              </a:rPr>
              <a:t>werden</a:t>
            </a:r>
            <a:endParaRPr lang="en-US" sz="2000" dirty="0">
              <a:solidFill>
                <a:srgbClr val="FFFFFF"/>
              </a:solidFill>
              <a:latin typeface="Abadi" panose="020B0604020104020204" pitchFamily="34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5755403" y="1971579"/>
              <a:ext cx="360" cy="216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737403" y="1956150"/>
                <a:ext cx="36000" cy="32709"/>
              </a:xfrm>
              <a:prstGeom prst="rect">
                <a:avLst/>
              </a:prstGeom>
            </p:spPr>
          </p:pic>
        </mc:Fallback>
      </mc:AlternateContent>
      <p:sp>
        <p:nvSpPr>
          <p:cNvPr id="27" name="Rectangle 26">
            <a:extLst>
              <a:ext uri="{FF2B5EF4-FFF2-40B4-BE49-F238E27FC236}">
                <a16:creationId xmlns:a16="http://schemas.microsoft.com/office/drawing/2014/main" id="{535742DD-1B16-4E9D-B715-0D74B4574A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14992" y="704088"/>
            <a:ext cx="18288" cy="1316736"/>
          </a:xfrm>
          <a:custGeom>
            <a:avLst/>
            <a:gdLst>
              <a:gd name="connsiteX0" fmla="*/ 0 w 18288"/>
              <a:gd name="connsiteY0" fmla="*/ 0 h 1316736"/>
              <a:gd name="connsiteX1" fmla="*/ 18288 w 18288"/>
              <a:gd name="connsiteY1" fmla="*/ 0 h 1316736"/>
              <a:gd name="connsiteX2" fmla="*/ 18288 w 18288"/>
              <a:gd name="connsiteY2" fmla="*/ 632033 h 1316736"/>
              <a:gd name="connsiteX3" fmla="*/ 18288 w 18288"/>
              <a:gd name="connsiteY3" fmla="*/ 1316736 h 1316736"/>
              <a:gd name="connsiteX4" fmla="*/ 0 w 18288"/>
              <a:gd name="connsiteY4" fmla="*/ 1316736 h 1316736"/>
              <a:gd name="connsiteX5" fmla="*/ 0 w 18288"/>
              <a:gd name="connsiteY5" fmla="*/ 671535 h 1316736"/>
              <a:gd name="connsiteX6" fmla="*/ 0 w 18288"/>
              <a:gd name="connsiteY6" fmla="*/ 0 h 1316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288" h="1316736" fill="none" extrusionOk="0">
                <a:moveTo>
                  <a:pt x="0" y="0"/>
                </a:moveTo>
                <a:cubicBezTo>
                  <a:pt x="5414" y="683"/>
                  <a:pt x="12510" y="720"/>
                  <a:pt x="18288" y="0"/>
                </a:cubicBezTo>
                <a:cubicBezTo>
                  <a:pt x="11385" y="276484"/>
                  <a:pt x="47354" y="495364"/>
                  <a:pt x="18288" y="632033"/>
                </a:cubicBezTo>
                <a:cubicBezTo>
                  <a:pt x="-10778" y="768702"/>
                  <a:pt x="26786" y="1005085"/>
                  <a:pt x="18288" y="1316736"/>
                </a:cubicBezTo>
                <a:cubicBezTo>
                  <a:pt x="9577" y="1315893"/>
                  <a:pt x="6900" y="1316365"/>
                  <a:pt x="0" y="1316736"/>
                </a:cubicBezTo>
                <a:cubicBezTo>
                  <a:pt x="-29997" y="1144491"/>
                  <a:pt x="20055" y="926108"/>
                  <a:pt x="0" y="671535"/>
                </a:cubicBezTo>
                <a:cubicBezTo>
                  <a:pt x="-20055" y="416962"/>
                  <a:pt x="15787" y="211813"/>
                  <a:pt x="0" y="0"/>
                </a:cubicBezTo>
                <a:close/>
              </a:path>
              <a:path w="18288" h="1316736" stroke="0" extrusionOk="0">
                <a:moveTo>
                  <a:pt x="0" y="0"/>
                </a:moveTo>
                <a:cubicBezTo>
                  <a:pt x="5341" y="9"/>
                  <a:pt x="11148" y="-611"/>
                  <a:pt x="18288" y="0"/>
                </a:cubicBezTo>
                <a:cubicBezTo>
                  <a:pt x="-6741" y="195124"/>
                  <a:pt x="36996" y="409062"/>
                  <a:pt x="18288" y="618866"/>
                </a:cubicBezTo>
                <a:cubicBezTo>
                  <a:pt x="-420" y="828670"/>
                  <a:pt x="28345" y="1144651"/>
                  <a:pt x="18288" y="1316736"/>
                </a:cubicBezTo>
                <a:cubicBezTo>
                  <a:pt x="10476" y="1317615"/>
                  <a:pt x="8805" y="1316987"/>
                  <a:pt x="0" y="1316736"/>
                </a:cubicBezTo>
                <a:cubicBezTo>
                  <a:pt x="30302" y="1053606"/>
                  <a:pt x="-1997" y="890047"/>
                  <a:pt x="0" y="671535"/>
                </a:cubicBezTo>
                <a:cubicBezTo>
                  <a:pt x="1997" y="453023"/>
                  <a:pt x="-25538" y="322042"/>
                  <a:pt x="0" y="0"/>
                </a:cubicBezTo>
                <a:close/>
              </a:path>
            </a:pathLst>
          </a:custGeom>
          <a:solidFill>
            <a:srgbClr val="B78B44"/>
          </a:solidFill>
          <a:ln w="34925">
            <a:solidFill>
              <a:srgbClr val="B78B44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nhaltsplatzhalter 4" descr="Golfer, die auf dem Golfplatz spazieren gehen">
            <a:extLst>
              <a:ext uri="{FF2B5EF4-FFF2-40B4-BE49-F238E27FC236}">
                <a16:creationId xmlns:a16="http://schemas.microsoft.com/office/drawing/2014/main" id="{1A113F8B-B864-4CDE-9AD4-E8695E9DB9D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5"/>
          <a:srcRect l="17693" r="37146"/>
          <a:stretch/>
        </p:blipFill>
        <p:spPr>
          <a:xfrm>
            <a:off x="5012587" y="3077570"/>
            <a:ext cx="2154633" cy="3172718"/>
          </a:xfrm>
          <a:prstGeom prst="rect">
            <a:avLst/>
          </a:prstGeom>
        </p:spPr>
      </p:pic>
      <p:pic>
        <p:nvPicPr>
          <p:cNvPr id="6" name="Grafik 5" descr="Ein Bild, das Text, Golf, Sportspiele, Screenshot enthält.&#10;&#10;Automatisch generierte Beschreibung">
            <a:extLst>
              <a:ext uri="{FF2B5EF4-FFF2-40B4-BE49-F238E27FC236}">
                <a16:creationId xmlns:a16="http://schemas.microsoft.com/office/drawing/2014/main" id="{27259626-50F8-1060-21E0-97B6CA4B02E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2654" y="2432535"/>
            <a:ext cx="7650378" cy="4425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3718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EBDD1931-9E86-4402-9A68-33A2D9EFB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69D47016-023F-44BD-981C-50E7A10A66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05EFC8B-396C-570D-2B21-0482A7DC8C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786384"/>
            <a:ext cx="3419856" cy="1600200"/>
          </a:xfrm>
          <a:solidFill>
            <a:schemeClr val="accent6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dirty="0" err="1">
                <a:solidFill>
                  <a:schemeClr val="bg1"/>
                </a:solidFill>
                <a:latin typeface="Abadi" panose="020B0604020104020204" pitchFamily="34" charset="0"/>
              </a:rPr>
              <a:t>Mit</a:t>
            </a:r>
            <a:r>
              <a:rPr lang="en-US" sz="4800" dirty="0">
                <a:solidFill>
                  <a:schemeClr val="bg1"/>
                </a:solidFill>
                <a:latin typeface="Abadi" panose="020B0604020104020204" pitchFamily="34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Abadi" panose="020B0604020104020204" pitchFamily="34" charset="0"/>
              </a:rPr>
              <a:t>ohne</a:t>
            </a:r>
            <a:r>
              <a:rPr lang="en-US" sz="4800" dirty="0">
                <a:solidFill>
                  <a:schemeClr val="bg1"/>
                </a:solidFill>
                <a:latin typeface="Abadi" panose="020B0604020104020204" pitchFamily="34" charset="0"/>
              </a:rPr>
              <a:t> Ball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5755403" y="1971579"/>
              <a:ext cx="360" cy="216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737403" y="1956150"/>
                <a:ext cx="36000" cy="32709"/>
              </a:xfrm>
              <a:prstGeom prst="rect">
                <a:avLst/>
              </a:prstGeom>
            </p:spPr>
          </p:pic>
        </mc:Fallback>
      </mc:AlternateContent>
      <p:sp>
        <p:nvSpPr>
          <p:cNvPr id="38" name="Rectangle 37">
            <a:extLst>
              <a:ext uri="{FF2B5EF4-FFF2-40B4-BE49-F238E27FC236}">
                <a16:creationId xmlns:a16="http://schemas.microsoft.com/office/drawing/2014/main" id="{535742DD-1B16-4E9D-B715-0D74B4574A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14992" y="786384"/>
            <a:ext cx="18288" cy="1600200"/>
          </a:xfrm>
          <a:custGeom>
            <a:avLst/>
            <a:gdLst>
              <a:gd name="connsiteX0" fmla="*/ 0 w 18288"/>
              <a:gd name="connsiteY0" fmla="*/ 0 h 1600200"/>
              <a:gd name="connsiteX1" fmla="*/ 18288 w 18288"/>
              <a:gd name="connsiteY1" fmla="*/ 0 h 1600200"/>
              <a:gd name="connsiteX2" fmla="*/ 18288 w 18288"/>
              <a:gd name="connsiteY2" fmla="*/ 549402 h 1600200"/>
              <a:gd name="connsiteX3" fmla="*/ 18288 w 18288"/>
              <a:gd name="connsiteY3" fmla="*/ 1114806 h 1600200"/>
              <a:gd name="connsiteX4" fmla="*/ 18288 w 18288"/>
              <a:gd name="connsiteY4" fmla="*/ 1600200 h 1600200"/>
              <a:gd name="connsiteX5" fmla="*/ 0 w 18288"/>
              <a:gd name="connsiteY5" fmla="*/ 1600200 h 1600200"/>
              <a:gd name="connsiteX6" fmla="*/ 0 w 18288"/>
              <a:gd name="connsiteY6" fmla="*/ 1066800 h 1600200"/>
              <a:gd name="connsiteX7" fmla="*/ 0 w 18288"/>
              <a:gd name="connsiteY7" fmla="*/ 517398 h 1600200"/>
              <a:gd name="connsiteX8" fmla="*/ 0 w 18288"/>
              <a:gd name="connsiteY8" fmla="*/ 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288" h="1600200" fill="none" extrusionOk="0">
                <a:moveTo>
                  <a:pt x="0" y="0"/>
                </a:moveTo>
                <a:cubicBezTo>
                  <a:pt x="4865" y="374"/>
                  <a:pt x="13608" y="53"/>
                  <a:pt x="18288" y="0"/>
                </a:cubicBezTo>
                <a:cubicBezTo>
                  <a:pt x="23286" y="215154"/>
                  <a:pt x="-6672" y="375145"/>
                  <a:pt x="18288" y="549402"/>
                </a:cubicBezTo>
                <a:cubicBezTo>
                  <a:pt x="43248" y="723659"/>
                  <a:pt x="44414" y="873011"/>
                  <a:pt x="18288" y="1114806"/>
                </a:cubicBezTo>
                <a:cubicBezTo>
                  <a:pt x="-7838" y="1356601"/>
                  <a:pt x="13030" y="1360490"/>
                  <a:pt x="18288" y="1600200"/>
                </a:cubicBezTo>
                <a:cubicBezTo>
                  <a:pt x="10638" y="1600772"/>
                  <a:pt x="4111" y="1599793"/>
                  <a:pt x="0" y="1600200"/>
                </a:cubicBezTo>
                <a:cubicBezTo>
                  <a:pt x="-6890" y="1375807"/>
                  <a:pt x="21339" y="1304563"/>
                  <a:pt x="0" y="1066800"/>
                </a:cubicBezTo>
                <a:cubicBezTo>
                  <a:pt x="-21339" y="829037"/>
                  <a:pt x="-23009" y="689986"/>
                  <a:pt x="0" y="517398"/>
                </a:cubicBezTo>
                <a:cubicBezTo>
                  <a:pt x="23009" y="344810"/>
                  <a:pt x="-9921" y="122345"/>
                  <a:pt x="0" y="0"/>
                </a:cubicBezTo>
                <a:close/>
              </a:path>
              <a:path w="18288" h="1600200" stroke="0" extrusionOk="0">
                <a:moveTo>
                  <a:pt x="0" y="0"/>
                </a:moveTo>
                <a:cubicBezTo>
                  <a:pt x="5341" y="9"/>
                  <a:pt x="11148" y="-611"/>
                  <a:pt x="18288" y="0"/>
                </a:cubicBezTo>
                <a:cubicBezTo>
                  <a:pt x="31387" y="104987"/>
                  <a:pt x="17137" y="300374"/>
                  <a:pt x="18288" y="485394"/>
                </a:cubicBezTo>
                <a:cubicBezTo>
                  <a:pt x="19439" y="670414"/>
                  <a:pt x="37394" y="922400"/>
                  <a:pt x="18288" y="1050798"/>
                </a:cubicBezTo>
                <a:cubicBezTo>
                  <a:pt x="-818" y="1179196"/>
                  <a:pt x="6556" y="1394957"/>
                  <a:pt x="18288" y="1600200"/>
                </a:cubicBezTo>
                <a:cubicBezTo>
                  <a:pt x="12642" y="1600430"/>
                  <a:pt x="3803" y="1599869"/>
                  <a:pt x="0" y="1600200"/>
                </a:cubicBezTo>
                <a:cubicBezTo>
                  <a:pt x="10832" y="1355159"/>
                  <a:pt x="-10163" y="1159269"/>
                  <a:pt x="0" y="1034796"/>
                </a:cubicBezTo>
                <a:cubicBezTo>
                  <a:pt x="10163" y="910323"/>
                  <a:pt x="5178" y="626710"/>
                  <a:pt x="0" y="469392"/>
                </a:cubicBezTo>
                <a:cubicBezTo>
                  <a:pt x="-5178" y="312074"/>
                  <a:pt x="20387" y="137476"/>
                  <a:pt x="0" y="0"/>
                </a:cubicBezTo>
                <a:close/>
              </a:path>
            </a:pathLst>
          </a:custGeom>
          <a:solidFill>
            <a:srgbClr val="0877F4"/>
          </a:solidFill>
          <a:ln w="34925">
            <a:solidFill>
              <a:srgbClr val="0877F4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81E999BD-B7D2-E22A-19AF-6D94801EA9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54295" y="786384"/>
            <a:ext cx="6894576" cy="1600200"/>
          </a:xfrm>
          <a:solidFill>
            <a:schemeClr val="accent6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 dirty="0" err="1">
                <a:solidFill>
                  <a:schemeClr val="bg1"/>
                </a:solidFill>
                <a:latin typeface="Abadi" panose="020B0604020104020204" pitchFamily="34" charset="0"/>
              </a:rPr>
              <a:t>Spielen</a:t>
            </a:r>
            <a:r>
              <a:rPr lang="en-US" sz="2000" b="1" dirty="0">
                <a:solidFill>
                  <a:schemeClr val="bg1"/>
                </a:solidFill>
                <a:latin typeface="Abadi" panose="020B0604020104020204" pitchFamily="34" charset="0"/>
              </a:rPr>
              <a:t> Sie Golf </a:t>
            </a:r>
            <a:r>
              <a:rPr lang="en-US" sz="2000" b="1" dirty="0" err="1">
                <a:solidFill>
                  <a:schemeClr val="bg1"/>
                </a:solidFill>
                <a:latin typeface="Abadi" panose="020B0604020104020204" pitchFamily="34" charset="0"/>
              </a:rPr>
              <a:t>drinnen</a:t>
            </a:r>
            <a:endParaRPr lang="en-US" sz="2000" b="1" dirty="0">
              <a:solidFill>
                <a:schemeClr val="bg1"/>
              </a:solidFill>
              <a:latin typeface="Abadi" panose="020B0604020104020204" pitchFamily="34" charset="0"/>
            </a:endParaRPr>
          </a:p>
          <a:p>
            <a:r>
              <a:rPr lang="en-US" sz="2000" b="1" dirty="0" err="1">
                <a:solidFill>
                  <a:schemeClr val="bg1"/>
                </a:solidFill>
                <a:latin typeface="Abadi" panose="020B0604020104020204" pitchFamily="34" charset="0"/>
              </a:rPr>
              <a:t>Spaß</a:t>
            </a:r>
            <a:r>
              <a:rPr lang="en-US" sz="2000" b="1" dirty="0">
                <a:solidFill>
                  <a:schemeClr val="bg1"/>
                </a:solidFill>
                <a:latin typeface="Abadi" panose="020B0604020104020204" pitchFamily="34" charset="0"/>
              </a:rPr>
              <a:t> für die </a:t>
            </a:r>
            <a:r>
              <a:rPr lang="en-US" sz="2000" b="1" dirty="0" err="1">
                <a:solidFill>
                  <a:schemeClr val="bg1"/>
                </a:solidFill>
                <a:latin typeface="Abadi" panose="020B0604020104020204" pitchFamily="34" charset="0"/>
              </a:rPr>
              <a:t>ganze</a:t>
            </a:r>
            <a:r>
              <a:rPr lang="en-US" sz="2000" b="1" dirty="0">
                <a:solidFill>
                  <a:schemeClr val="bg1"/>
                </a:solidFill>
                <a:latin typeface="Abadi" panose="020B0604020104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badi" panose="020B0604020104020204" pitchFamily="34" charset="0"/>
              </a:rPr>
              <a:t>Familie</a:t>
            </a:r>
            <a:endParaRPr lang="en-US" sz="2000" b="1" dirty="0">
              <a:solidFill>
                <a:schemeClr val="bg1"/>
              </a:solidFill>
              <a:latin typeface="Abadi" panose="020B0604020104020204" pitchFamily="34" charset="0"/>
            </a:endParaRPr>
          </a:p>
        </p:txBody>
      </p:sp>
      <p:pic>
        <p:nvPicPr>
          <p:cNvPr id="6" name="Grafik 5" descr="Ein Bild, das Schuhwerk, Kleidung, Person, Screenshot enthält.&#10;&#10;Automatisch generierte Beschreibung">
            <a:extLst>
              <a:ext uri="{FF2B5EF4-FFF2-40B4-BE49-F238E27FC236}">
                <a16:creationId xmlns:a16="http://schemas.microsoft.com/office/drawing/2014/main" id="{CD609121-C08B-DA3D-FB6F-B8D28E3F1B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149" y="2569464"/>
            <a:ext cx="6431920" cy="3968496"/>
          </a:xfrm>
          <a:prstGeom prst="rect">
            <a:avLst/>
          </a:prstGeom>
        </p:spPr>
      </p:pic>
      <p:pic>
        <p:nvPicPr>
          <p:cNvPr id="5" name="Inhaltsplatzhalter 4" descr="Zwei Personen auf dem Golfplatz">
            <a:extLst>
              <a:ext uri="{FF2B5EF4-FFF2-40B4-BE49-F238E27FC236}">
                <a16:creationId xmlns:a16="http://schemas.microsoft.com/office/drawing/2014/main" id="{4CC943B0-5062-4032-AF6F-5EFB97FFDB6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6"/>
          <a:stretch>
            <a:fillRect/>
          </a:stretch>
        </p:blipFill>
        <p:spPr>
          <a:xfrm>
            <a:off x="7729414" y="3681045"/>
            <a:ext cx="3993193" cy="2697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8750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29">
            <a:extLst>
              <a:ext uri="{FF2B5EF4-FFF2-40B4-BE49-F238E27FC236}">
                <a16:creationId xmlns:a16="http://schemas.microsoft.com/office/drawing/2014/main" id="{EBDD1931-9E86-4402-9A68-33A2D9EFB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38" name="Rectangle 31">
            <a:extLst>
              <a:ext uri="{FF2B5EF4-FFF2-40B4-BE49-F238E27FC236}">
                <a16:creationId xmlns:a16="http://schemas.microsoft.com/office/drawing/2014/main" id="{711671EB-9B2E-4E39-94FF-2BA8B0B45E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Freeform: Shape 33">
            <a:extLst>
              <a:ext uri="{FF2B5EF4-FFF2-40B4-BE49-F238E27FC236}">
                <a16:creationId xmlns:a16="http://schemas.microsoft.com/office/drawing/2014/main" id="{22FC64A3-62BF-47FB-A545-7A43E36535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V="1">
            <a:off x="4745565" y="-4745566"/>
            <a:ext cx="2700870" cy="12192000"/>
          </a:xfrm>
          <a:custGeom>
            <a:avLst/>
            <a:gdLst>
              <a:gd name="connsiteX0" fmla="*/ 0 w 2700870"/>
              <a:gd name="connsiteY0" fmla="*/ 0 h 12192000"/>
              <a:gd name="connsiteX1" fmla="*/ 0 w 2700870"/>
              <a:gd name="connsiteY1" fmla="*/ 12192000 h 12192000"/>
              <a:gd name="connsiteX2" fmla="*/ 2661694 w 2700870"/>
              <a:gd name="connsiteY2" fmla="*/ 12192000 h 12192000"/>
              <a:gd name="connsiteX3" fmla="*/ 2632716 w 2700870"/>
              <a:gd name="connsiteY3" fmla="*/ 11941855 h 12192000"/>
              <a:gd name="connsiteX4" fmla="*/ 2605238 w 2700870"/>
              <a:gd name="connsiteY4" fmla="*/ 10895781 h 12192000"/>
              <a:gd name="connsiteX5" fmla="*/ 2672927 w 2700870"/>
              <a:gd name="connsiteY5" fmla="*/ 9729981 h 12192000"/>
              <a:gd name="connsiteX6" fmla="*/ 2672927 w 2700870"/>
              <a:gd name="connsiteY6" fmla="*/ 9349685 h 12192000"/>
              <a:gd name="connsiteX7" fmla="*/ 2665256 w 2700870"/>
              <a:gd name="connsiteY7" fmla="*/ 8947869 h 12192000"/>
              <a:gd name="connsiteX8" fmla="*/ 2666835 w 2700870"/>
              <a:gd name="connsiteY8" fmla="*/ 7719557 h 12192000"/>
              <a:gd name="connsiteX9" fmla="*/ 2648109 w 2700870"/>
              <a:gd name="connsiteY9" fmla="*/ 6285351 h 12192000"/>
              <a:gd name="connsiteX10" fmla="*/ 2672476 w 2700870"/>
              <a:gd name="connsiteY10" fmla="*/ 5314115 h 12192000"/>
              <a:gd name="connsiteX11" fmla="*/ 2662774 w 2700870"/>
              <a:gd name="connsiteY11" fmla="*/ 4956020 h 12192000"/>
              <a:gd name="connsiteX12" fmla="*/ 2679020 w 2700870"/>
              <a:gd name="connsiteY12" fmla="*/ 4142653 h 12192000"/>
              <a:gd name="connsiteX13" fmla="*/ 2681951 w 2700870"/>
              <a:gd name="connsiteY13" fmla="*/ 3198141 h 12192000"/>
              <a:gd name="connsiteX14" fmla="*/ 2632541 w 2700870"/>
              <a:gd name="connsiteY14" fmla="*/ 1982283 h 12192000"/>
              <a:gd name="connsiteX15" fmla="*/ 2667512 w 2700870"/>
              <a:gd name="connsiteY15" fmla="*/ 1445702 h 12192000"/>
              <a:gd name="connsiteX16" fmla="*/ 2660518 w 2700870"/>
              <a:gd name="connsiteY16" fmla="*/ 750797 h 12192000"/>
              <a:gd name="connsiteX17" fmla="*/ 2651539 w 2700870"/>
              <a:gd name="connsiteY17" fmla="*/ 168769 h 12192000"/>
              <a:gd name="connsiteX18" fmla="*/ 2668618 w 2700870"/>
              <a:gd name="connsiteY18" fmla="*/ 0 h 12192000"/>
              <a:gd name="connsiteX19" fmla="*/ 781493 w 2700870"/>
              <a:gd name="connsiteY19" fmla="*/ 0 h 12192000"/>
              <a:gd name="connsiteX20" fmla="*/ 409569 w 2700870"/>
              <a:gd name="connsiteY20" fmla="*/ 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700870" h="12192000">
                <a:moveTo>
                  <a:pt x="0" y="0"/>
                </a:moveTo>
                <a:lnTo>
                  <a:pt x="0" y="12192000"/>
                </a:lnTo>
                <a:lnTo>
                  <a:pt x="2661694" y="12192000"/>
                </a:lnTo>
                <a:lnTo>
                  <a:pt x="2632716" y="11941855"/>
                </a:lnTo>
                <a:cubicBezTo>
                  <a:pt x="2602362" y="11594183"/>
                  <a:pt x="2599485" y="11245047"/>
                  <a:pt x="2605238" y="10895781"/>
                </a:cubicBezTo>
                <a:cubicBezTo>
                  <a:pt x="2611558" y="10506425"/>
                  <a:pt x="2629380" y="10117297"/>
                  <a:pt x="2672927" y="9729981"/>
                </a:cubicBezTo>
                <a:cubicBezTo>
                  <a:pt x="2684548" y="9603480"/>
                  <a:pt x="2684548" y="9476187"/>
                  <a:pt x="2672927" y="9349685"/>
                </a:cubicBezTo>
                <a:cubicBezTo>
                  <a:pt x="2663496" y="9215958"/>
                  <a:pt x="2660924" y="9081848"/>
                  <a:pt x="2665256" y="8947869"/>
                </a:cubicBezTo>
                <a:cubicBezTo>
                  <a:pt x="2678116" y="8538360"/>
                  <a:pt x="2648559" y="8128618"/>
                  <a:pt x="2666835" y="7719557"/>
                </a:cubicBezTo>
                <a:cubicBezTo>
                  <a:pt x="2688269" y="7240958"/>
                  <a:pt x="2663226" y="6763493"/>
                  <a:pt x="2648109" y="6285351"/>
                </a:cubicBezTo>
                <a:cubicBezTo>
                  <a:pt x="2637956" y="5961455"/>
                  <a:pt x="2631636" y="5637330"/>
                  <a:pt x="2672476" y="5314115"/>
                </a:cubicBezTo>
                <a:cubicBezTo>
                  <a:pt x="2687594" y="5195204"/>
                  <a:pt x="2674732" y="5074932"/>
                  <a:pt x="2662774" y="4956020"/>
                </a:cubicBezTo>
                <a:cubicBezTo>
                  <a:pt x="2635699" y="4683988"/>
                  <a:pt x="2650591" y="4413093"/>
                  <a:pt x="2679020" y="4142653"/>
                </a:cubicBezTo>
                <a:cubicBezTo>
                  <a:pt x="2712412" y="3827814"/>
                  <a:pt x="2702710" y="3513204"/>
                  <a:pt x="2681951" y="3198141"/>
                </a:cubicBezTo>
                <a:cubicBezTo>
                  <a:pt x="2655103" y="2793383"/>
                  <a:pt x="2621257" y="2389987"/>
                  <a:pt x="2632541" y="1982283"/>
                </a:cubicBezTo>
                <a:cubicBezTo>
                  <a:pt x="2637279" y="1803119"/>
                  <a:pt x="2653299" y="1624412"/>
                  <a:pt x="2667512" y="1445702"/>
                </a:cubicBezTo>
                <a:cubicBezTo>
                  <a:pt x="2682111" y="1214217"/>
                  <a:pt x="2679764" y="981948"/>
                  <a:pt x="2660518" y="750797"/>
                </a:cubicBezTo>
                <a:cubicBezTo>
                  <a:pt x="2647658" y="556628"/>
                  <a:pt x="2639366" y="362460"/>
                  <a:pt x="2651539" y="168769"/>
                </a:cubicBezTo>
                <a:lnTo>
                  <a:pt x="2668618" y="0"/>
                </a:lnTo>
                <a:lnTo>
                  <a:pt x="781493" y="0"/>
                </a:lnTo>
                <a:lnTo>
                  <a:pt x="409569" y="0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86DC764-291B-CD24-F352-03DEEEDC1A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786384"/>
            <a:ext cx="3419856" cy="16002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dirty="0" err="1">
                <a:solidFill>
                  <a:schemeClr val="bg1"/>
                </a:solidFill>
                <a:latin typeface="Abadi" panose="020B0604020104020204" pitchFamily="34" charset="0"/>
              </a:rPr>
              <a:t>Perfekte</a:t>
            </a:r>
            <a:r>
              <a:rPr lang="en-US" sz="4800" dirty="0">
                <a:solidFill>
                  <a:schemeClr val="bg1"/>
                </a:solidFill>
                <a:latin typeface="Abadi" panose="020B0604020104020204" pitchFamily="34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Abadi" panose="020B0604020104020204" pitchFamily="34" charset="0"/>
              </a:rPr>
              <a:t>Analyse</a:t>
            </a:r>
            <a:endParaRPr lang="en-US" sz="4800" dirty="0">
              <a:solidFill>
                <a:schemeClr val="bg1"/>
              </a:solidFill>
              <a:latin typeface="Abadi" panose="020B0604020104020204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35742DD-1B16-4E9D-B715-0D74B4574A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14992" y="786384"/>
            <a:ext cx="18288" cy="1600200"/>
          </a:xfrm>
          <a:custGeom>
            <a:avLst/>
            <a:gdLst>
              <a:gd name="connsiteX0" fmla="*/ 0 w 18288"/>
              <a:gd name="connsiteY0" fmla="*/ 0 h 1600200"/>
              <a:gd name="connsiteX1" fmla="*/ 18288 w 18288"/>
              <a:gd name="connsiteY1" fmla="*/ 0 h 1600200"/>
              <a:gd name="connsiteX2" fmla="*/ 18288 w 18288"/>
              <a:gd name="connsiteY2" fmla="*/ 549402 h 1600200"/>
              <a:gd name="connsiteX3" fmla="*/ 18288 w 18288"/>
              <a:gd name="connsiteY3" fmla="*/ 1114806 h 1600200"/>
              <a:gd name="connsiteX4" fmla="*/ 18288 w 18288"/>
              <a:gd name="connsiteY4" fmla="*/ 1600200 h 1600200"/>
              <a:gd name="connsiteX5" fmla="*/ 0 w 18288"/>
              <a:gd name="connsiteY5" fmla="*/ 1600200 h 1600200"/>
              <a:gd name="connsiteX6" fmla="*/ 0 w 18288"/>
              <a:gd name="connsiteY6" fmla="*/ 1066800 h 1600200"/>
              <a:gd name="connsiteX7" fmla="*/ 0 w 18288"/>
              <a:gd name="connsiteY7" fmla="*/ 517398 h 1600200"/>
              <a:gd name="connsiteX8" fmla="*/ 0 w 18288"/>
              <a:gd name="connsiteY8" fmla="*/ 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288" h="1600200" fill="none" extrusionOk="0">
                <a:moveTo>
                  <a:pt x="0" y="0"/>
                </a:moveTo>
                <a:cubicBezTo>
                  <a:pt x="4865" y="374"/>
                  <a:pt x="13608" y="53"/>
                  <a:pt x="18288" y="0"/>
                </a:cubicBezTo>
                <a:cubicBezTo>
                  <a:pt x="23286" y="215154"/>
                  <a:pt x="-6672" y="375145"/>
                  <a:pt x="18288" y="549402"/>
                </a:cubicBezTo>
                <a:cubicBezTo>
                  <a:pt x="43248" y="723659"/>
                  <a:pt x="44414" y="873011"/>
                  <a:pt x="18288" y="1114806"/>
                </a:cubicBezTo>
                <a:cubicBezTo>
                  <a:pt x="-7838" y="1356601"/>
                  <a:pt x="13030" y="1360490"/>
                  <a:pt x="18288" y="1600200"/>
                </a:cubicBezTo>
                <a:cubicBezTo>
                  <a:pt x="10638" y="1600772"/>
                  <a:pt x="4111" y="1599793"/>
                  <a:pt x="0" y="1600200"/>
                </a:cubicBezTo>
                <a:cubicBezTo>
                  <a:pt x="-6890" y="1375807"/>
                  <a:pt x="21339" y="1304563"/>
                  <a:pt x="0" y="1066800"/>
                </a:cubicBezTo>
                <a:cubicBezTo>
                  <a:pt x="-21339" y="829037"/>
                  <a:pt x="-23009" y="689986"/>
                  <a:pt x="0" y="517398"/>
                </a:cubicBezTo>
                <a:cubicBezTo>
                  <a:pt x="23009" y="344810"/>
                  <a:pt x="-9921" y="122345"/>
                  <a:pt x="0" y="0"/>
                </a:cubicBezTo>
                <a:close/>
              </a:path>
              <a:path w="18288" h="1600200" stroke="0" extrusionOk="0">
                <a:moveTo>
                  <a:pt x="0" y="0"/>
                </a:moveTo>
                <a:cubicBezTo>
                  <a:pt x="5341" y="9"/>
                  <a:pt x="11148" y="-611"/>
                  <a:pt x="18288" y="0"/>
                </a:cubicBezTo>
                <a:cubicBezTo>
                  <a:pt x="31387" y="104987"/>
                  <a:pt x="17137" y="300374"/>
                  <a:pt x="18288" y="485394"/>
                </a:cubicBezTo>
                <a:cubicBezTo>
                  <a:pt x="19439" y="670414"/>
                  <a:pt x="37394" y="922400"/>
                  <a:pt x="18288" y="1050798"/>
                </a:cubicBezTo>
                <a:cubicBezTo>
                  <a:pt x="-818" y="1179196"/>
                  <a:pt x="6556" y="1394957"/>
                  <a:pt x="18288" y="1600200"/>
                </a:cubicBezTo>
                <a:cubicBezTo>
                  <a:pt x="12642" y="1600430"/>
                  <a:pt x="3803" y="1599869"/>
                  <a:pt x="0" y="1600200"/>
                </a:cubicBezTo>
                <a:cubicBezTo>
                  <a:pt x="10832" y="1355159"/>
                  <a:pt x="-10163" y="1159269"/>
                  <a:pt x="0" y="1034796"/>
                </a:cubicBezTo>
                <a:cubicBezTo>
                  <a:pt x="10163" y="910323"/>
                  <a:pt x="5178" y="626710"/>
                  <a:pt x="0" y="469392"/>
                </a:cubicBezTo>
                <a:cubicBezTo>
                  <a:pt x="-5178" y="312074"/>
                  <a:pt x="20387" y="137476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4925">
            <a:solidFill>
              <a:schemeClr val="bg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C20999BB-E36C-DC35-AF1C-316E982280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54295" y="786384"/>
            <a:ext cx="6894576" cy="16002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dirty="0" err="1">
                <a:solidFill>
                  <a:schemeClr val="bg1"/>
                </a:solidFill>
                <a:latin typeface="Abadi" panose="020B0604020104020204" pitchFamily="34" charset="0"/>
              </a:rPr>
              <a:t>Verbessern</a:t>
            </a:r>
            <a:r>
              <a:rPr lang="en-US" sz="2000" dirty="0">
                <a:solidFill>
                  <a:schemeClr val="bg1"/>
                </a:solidFill>
                <a:latin typeface="Abadi" panose="020B0604020104020204" pitchFamily="34" charset="0"/>
              </a:rPr>
              <a:t> Sie </a:t>
            </a:r>
            <a:r>
              <a:rPr lang="en-US" sz="2000" dirty="0" err="1">
                <a:solidFill>
                  <a:schemeClr val="bg1"/>
                </a:solidFill>
                <a:latin typeface="Abadi" panose="020B0604020104020204" pitchFamily="34" charset="0"/>
              </a:rPr>
              <a:t>Ihr</a:t>
            </a:r>
            <a:r>
              <a:rPr lang="en-US" sz="2000" dirty="0">
                <a:solidFill>
                  <a:schemeClr val="bg1"/>
                </a:solidFill>
                <a:latin typeface="Abadi" panose="020B0604020104020204" pitchFamily="34" charset="0"/>
              </a:rPr>
              <a:t> Spiel</a:t>
            </a:r>
          </a:p>
          <a:p>
            <a:r>
              <a:rPr lang="en-US" sz="2000" dirty="0" err="1">
                <a:solidFill>
                  <a:schemeClr val="bg1"/>
                </a:solidFill>
                <a:latin typeface="Abadi" panose="020B0604020104020204" pitchFamily="34" charset="0"/>
              </a:rPr>
              <a:t>Bleiben</a:t>
            </a:r>
            <a:r>
              <a:rPr lang="en-US" sz="2000" dirty="0">
                <a:solidFill>
                  <a:schemeClr val="bg1"/>
                </a:solidFill>
                <a:latin typeface="Abadi" panose="020B0604020104020204" pitchFamily="34" charset="0"/>
              </a:rPr>
              <a:t> Sie </a:t>
            </a:r>
            <a:r>
              <a:rPr lang="en-US" sz="2000" dirty="0" err="1">
                <a:solidFill>
                  <a:schemeClr val="bg1"/>
                </a:solidFill>
                <a:latin typeface="Abadi" panose="020B0604020104020204" pitchFamily="34" charset="0"/>
              </a:rPr>
              <a:t>wettbewerbsfähig</a:t>
            </a:r>
            <a:endParaRPr lang="en-US" sz="2000" dirty="0">
              <a:solidFill>
                <a:schemeClr val="bg1"/>
              </a:solidFill>
              <a:latin typeface="Abadi" panose="020B0604020104020204" pitchFamily="34" charset="0"/>
            </a:endParaRPr>
          </a:p>
        </p:txBody>
      </p:sp>
      <p:pic>
        <p:nvPicPr>
          <p:cNvPr id="6" name="Grafik 5" descr="Ein Bild, das Text, Person, Kleidung, Präsentation enthält.&#10;&#10;Automatisch generierte Beschreibung">
            <a:extLst>
              <a:ext uri="{FF2B5EF4-FFF2-40B4-BE49-F238E27FC236}">
                <a16:creationId xmlns:a16="http://schemas.microsoft.com/office/drawing/2014/main" id="{EEB2A332-6A38-DDC3-6E5A-D8E1C79B58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108" y="3264166"/>
            <a:ext cx="6267938" cy="3652449"/>
          </a:xfrm>
          <a:prstGeom prst="rect">
            <a:avLst/>
          </a:prstGeom>
        </p:spPr>
      </p:pic>
      <p:pic>
        <p:nvPicPr>
          <p:cNvPr id="5" name="Inhaltsplatzhalter 4" descr="Einen Golfball platzieren">
            <a:extLst>
              <a:ext uri="{FF2B5EF4-FFF2-40B4-BE49-F238E27FC236}">
                <a16:creationId xmlns:a16="http://schemas.microsoft.com/office/drawing/2014/main" id="{F2D48120-6C1C-43F9-8CE6-4C473764DCF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4"/>
          <a:srcRect l="24234" r="21101" b="1"/>
          <a:stretch/>
        </p:blipFill>
        <p:spPr>
          <a:xfrm>
            <a:off x="7471487" y="2987446"/>
            <a:ext cx="3882312" cy="3870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8480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EBDD1931-9E86-4402-9A68-33A2D9EFB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EAE48C4B-3A90-42C3-BA00-6092B47717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4EFA519-6494-5191-1B52-8F8B8E95E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4296" y="329184"/>
            <a:ext cx="6894576" cy="1783080"/>
          </a:xfrm>
          <a:solidFill>
            <a:schemeClr val="accent6">
              <a:lumMod val="50000"/>
            </a:schemeClr>
          </a:solidFill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7200" dirty="0" err="1">
                <a:latin typeface="Abadi" panose="020B0604020104020204" pitchFamily="34" charset="0"/>
              </a:rPr>
              <a:t>Entdecken</a:t>
            </a:r>
            <a:r>
              <a:rPr lang="en-US" sz="7200" dirty="0">
                <a:latin typeface="Abadi" panose="020B0604020104020204" pitchFamily="34" charset="0"/>
              </a:rPr>
              <a:t> Sie es </a:t>
            </a:r>
            <a:r>
              <a:rPr lang="en-US" sz="7200" dirty="0" err="1">
                <a:latin typeface="Abadi" panose="020B0604020104020204" pitchFamily="34" charset="0"/>
              </a:rPr>
              <a:t>selbst</a:t>
            </a:r>
            <a:endParaRPr lang="en-US" sz="7200" dirty="0">
              <a:latin typeface="Abadi" panose="020B0604020104020204" pitchFamily="34" charset="0"/>
            </a:endParaRPr>
          </a:p>
        </p:txBody>
      </p:sp>
      <p:pic>
        <p:nvPicPr>
          <p:cNvPr id="5" name="Inhaltsplatzhalter 4" descr="Golfschläger und Ball">
            <a:extLst>
              <a:ext uri="{FF2B5EF4-FFF2-40B4-BE49-F238E27FC236}">
                <a16:creationId xmlns:a16="http://schemas.microsoft.com/office/drawing/2014/main" id="{6F32D50D-FBFF-4932-8E2E-CCB7C7631D5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rcRect l="1162" r="34515"/>
          <a:stretch/>
        </p:blipFill>
        <p:spPr>
          <a:xfrm>
            <a:off x="20" y="10"/>
            <a:ext cx="4041316" cy="4193753"/>
          </a:xfrm>
          <a:custGeom>
            <a:avLst/>
            <a:gdLst/>
            <a:ahLst/>
            <a:cxnLst/>
            <a:rect l="l" t="t" r="r" b="b"/>
            <a:pathLst>
              <a:path w="4041336" h="4193763">
                <a:moveTo>
                  <a:pt x="0" y="0"/>
                </a:moveTo>
                <a:lnTo>
                  <a:pt x="4019848" y="0"/>
                </a:lnTo>
                <a:lnTo>
                  <a:pt x="4021195" y="11419"/>
                </a:lnTo>
                <a:cubicBezTo>
                  <a:pt x="4036145" y="95184"/>
                  <a:pt x="4033611" y="180091"/>
                  <a:pt x="4037665" y="264364"/>
                </a:cubicBezTo>
                <a:cubicBezTo>
                  <a:pt x="4042480" y="367421"/>
                  <a:pt x="4036399" y="470858"/>
                  <a:pt x="4034118" y="574168"/>
                </a:cubicBezTo>
                <a:cubicBezTo>
                  <a:pt x="4032344" y="662121"/>
                  <a:pt x="4023602" y="749948"/>
                  <a:pt x="4026263" y="838028"/>
                </a:cubicBezTo>
                <a:cubicBezTo>
                  <a:pt x="4026453" y="841074"/>
                  <a:pt x="4026453" y="844120"/>
                  <a:pt x="4026263" y="847166"/>
                </a:cubicBezTo>
                <a:cubicBezTo>
                  <a:pt x="4018154" y="944003"/>
                  <a:pt x="4018154" y="1041348"/>
                  <a:pt x="4026263" y="1138186"/>
                </a:cubicBezTo>
                <a:cubicBezTo>
                  <a:pt x="4028835" y="1178494"/>
                  <a:pt x="4028113" y="1218943"/>
                  <a:pt x="4024109" y="1259137"/>
                </a:cubicBezTo>
                <a:cubicBezTo>
                  <a:pt x="4020308" y="1310285"/>
                  <a:pt x="4008145" y="1362194"/>
                  <a:pt x="4016887" y="1412960"/>
                </a:cubicBezTo>
                <a:cubicBezTo>
                  <a:pt x="4022576" y="1454780"/>
                  <a:pt x="4025705" y="1496916"/>
                  <a:pt x="4026263" y="1539116"/>
                </a:cubicBezTo>
                <a:cubicBezTo>
                  <a:pt x="4030697" y="1633542"/>
                  <a:pt x="4026516" y="1728475"/>
                  <a:pt x="4024869" y="1823155"/>
                </a:cubicBezTo>
                <a:cubicBezTo>
                  <a:pt x="4023095" y="1933446"/>
                  <a:pt x="4025883" y="2043737"/>
                  <a:pt x="4017014" y="2154154"/>
                </a:cubicBezTo>
                <a:cubicBezTo>
                  <a:pt x="4012136" y="2243351"/>
                  <a:pt x="4012136" y="2332751"/>
                  <a:pt x="4017014" y="2421948"/>
                </a:cubicBezTo>
                <a:cubicBezTo>
                  <a:pt x="4019421" y="2503683"/>
                  <a:pt x="4031711" y="2584656"/>
                  <a:pt x="4029684" y="2667279"/>
                </a:cubicBezTo>
                <a:cubicBezTo>
                  <a:pt x="4027276" y="2763608"/>
                  <a:pt x="4015874" y="2859684"/>
                  <a:pt x="4019421" y="2956268"/>
                </a:cubicBezTo>
                <a:cubicBezTo>
                  <a:pt x="4021068" y="3002339"/>
                  <a:pt x="4021195" y="3048410"/>
                  <a:pt x="4022082" y="3094480"/>
                </a:cubicBezTo>
                <a:cubicBezTo>
                  <a:pt x="4023222" y="3149943"/>
                  <a:pt x="4033231" y="3205278"/>
                  <a:pt x="4027656" y="3260614"/>
                </a:cubicBezTo>
                <a:cubicBezTo>
                  <a:pt x="4018408" y="3352883"/>
                  <a:pt x="3994462" y="3443628"/>
                  <a:pt x="4009412" y="3538181"/>
                </a:cubicBezTo>
                <a:cubicBezTo>
                  <a:pt x="4017647" y="3590217"/>
                  <a:pt x="4026896" y="3642380"/>
                  <a:pt x="4031711" y="3694923"/>
                </a:cubicBezTo>
                <a:cubicBezTo>
                  <a:pt x="4035892" y="3741882"/>
                  <a:pt x="4046407" y="3789603"/>
                  <a:pt x="4038425" y="3836308"/>
                </a:cubicBezTo>
                <a:cubicBezTo>
                  <a:pt x="4031584" y="3876287"/>
                  <a:pt x="4035131" y="3916266"/>
                  <a:pt x="4029810" y="3956245"/>
                </a:cubicBezTo>
                <a:cubicBezTo>
                  <a:pt x="4022842" y="4008661"/>
                  <a:pt x="4019168" y="4061966"/>
                  <a:pt x="4013847" y="4114764"/>
                </a:cubicBezTo>
                <a:lnTo>
                  <a:pt x="4010970" y="4161894"/>
                </a:lnTo>
                <a:lnTo>
                  <a:pt x="4002764" y="4161042"/>
                </a:lnTo>
                <a:cubicBezTo>
                  <a:pt x="3957904" y="4159210"/>
                  <a:pt x="3912934" y="4160186"/>
                  <a:pt x="3868108" y="4163980"/>
                </a:cubicBezTo>
                <a:cubicBezTo>
                  <a:pt x="3637072" y="4178737"/>
                  <a:pt x="3405779" y="4172076"/>
                  <a:pt x="3174741" y="4175341"/>
                </a:cubicBezTo>
                <a:cubicBezTo>
                  <a:pt x="2865668" y="4179782"/>
                  <a:pt x="2556851" y="4168420"/>
                  <a:pt x="2247906" y="4167376"/>
                </a:cubicBezTo>
                <a:cubicBezTo>
                  <a:pt x="2184582" y="4167115"/>
                  <a:pt x="2121002" y="4170510"/>
                  <a:pt x="2057934" y="4175733"/>
                </a:cubicBezTo>
                <a:cubicBezTo>
                  <a:pt x="1970560" y="4182786"/>
                  <a:pt x="1884336" y="4173905"/>
                  <a:pt x="1797729" y="4165547"/>
                </a:cubicBezTo>
                <a:cubicBezTo>
                  <a:pt x="1693340" y="4155492"/>
                  <a:pt x="1589207" y="4164372"/>
                  <a:pt x="1485458" y="4175995"/>
                </a:cubicBezTo>
                <a:cubicBezTo>
                  <a:pt x="1307344" y="4195571"/>
                  <a:pt x="1127888" y="4198979"/>
                  <a:pt x="949185" y="4186181"/>
                </a:cubicBezTo>
                <a:cubicBezTo>
                  <a:pt x="751793" y="4172468"/>
                  <a:pt x="554529" y="4174950"/>
                  <a:pt x="357136" y="4175995"/>
                </a:cubicBezTo>
                <a:lnTo>
                  <a:pt x="0" y="4175060"/>
                </a:lnTo>
                <a:close/>
              </a:path>
            </a:pathLst>
          </a:custGeom>
        </p:spPr>
      </p:pic>
      <p:sp>
        <p:nvSpPr>
          <p:cNvPr id="32" name="Rectangle 6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4296" y="2395728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rgbClr val="3992F9"/>
          </a:solidFill>
          <a:ln w="38100" cap="rnd">
            <a:solidFill>
              <a:srgbClr val="3992F9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fik 7" descr="Ein Bild, das Text, Gras, Screenshot, Golf enthält.&#10;&#10;Automatisch generierte Beschreibung">
            <a:extLst>
              <a:ext uri="{FF2B5EF4-FFF2-40B4-BE49-F238E27FC236}">
                <a16:creationId xmlns:a16="http://schemas.microsoft.com/office/drawing/2014/main" id="{FA34F62E-F9C1-2E3A-8F99-B8D40B94791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3" r="-3" b="-3"/>
          <a:stretch/>
        </p:blipFill>
        <p:spPr>
          <a:xfrm>
            <a:off x="1" y="4361970"/>
            <a:ext cx="4051081" cy="2496030"/>
          </a:xfrm>
          <a:custGeom>
            <a:avLst/>
            <a:gdLst/>
            <a:ahLst/>
            <a:cxnLst/>
            <a:rect l="l" t="t" r="r" b="b"/>
            <a:pathLst>
              <a:path w="4051081" h="2496030">
                <a:moveTo>
                  <a:pt x="2464753" y="4"/>
                </a:moveTo>
                <a:cubicBezTo>
                  <a:pt x="2509518" y="-78"/>
                  <a:pt x="2554292" y="1163"/>
                  <a:pt x="2599067" y="4428"/>
                </a:cubicBezTo>
                <a:cubicBezTo>
                  <a:pt x="2749817" y="17813"/>
                  <a:pt x="2901270" y="21079"/>
                  <a:pt x="3052443" y="14222"/>
                </a:cubicBezTo>
                <a:cubicBezTo>
                  <a:pt x="3173923" y="5694"/>
                  <a:pt x="3295774" y="4206"/>
                  <a:pt x="3417420" y="9782"/>
                </a:cubicBezTo>
                <a:cubicBezTo>
                  <a:pt x="3530764" y="16442"/>
                  <a:pt x="3644108" y="23233"/>
                  <a:pt x="3757835" y="19315"/>
                </a:cubicBezTo>
                <a:cubicBezTo>
                  <a:pt x="3803121" y="17748"/>
                  <a:pt x="3847768" y="15789"/>
                  <a:pt x="3892671" y="13177"/>
                </a:cubicBezTo>
                <a:cubicBezTo>
                  <a:pt x="3933972" y="9619"/>
                  <a:pt x="3975386" y="7938"/>
                  <a:pt x="4016790" y="8134"/>
                </a:cubicBezTo>
                <a:lnTo>
                  <a:pt x="4034037" y="8999"/>
                </a:lnTo>
                <a:lnTo>
                  <a:pt x="4035370" y="62503"/>
                </a:lnTo>
                <a:cubicBezTo>
                  <a:pt x="4033549" y="118790"/>
                  <a:pt x="4026390" y="174983"/>
                  <a:pt x="4020562" y="231143"/>
                </a:cubicBezTo>
                <a:cubicBezTo>
                  <a:pt x="4014860" y="285717"/>
                  <a:pt x="4006498" y="343464"/>
                  <a:pt x="4019168" y="393470"/>
                </a:cubicBezTo>
                <a:cubicBezTo>
                  <a:pt x="4042480" y="482184"/>
                  <a:pt x="4024236" y="566457"/>
                  <a:pt x="4014100" y="651618"/>
                </a:cubicBezTo>
                <a:cubicBezTo>
                  <a:pt x="4001874" y="734926"/>
                  <a:pt x="4003635" y="819681"/>
                  <a:pt x="4019295" y="902406"/>
                </a:cubicBezTo>
                <a:cubicBezTo>
                  <a:pt x="4031711" y="960787"/>
                  <a:pt x="4031711" y="1020184"/>
                  <a:pt x="4033231" y="1078946"/>
                </a:cubicBezTo>
                <a:cubicBezTo>
                  <a:pt x="4034118" y="1115753"/>
                  <a:pt x="4020562" y="1153193"/>
                  <a:pt x="4011566" y="1189872"/>
                </a:cubicBezTo>
                <a:cubicBezTo>
                  <a:pt x="3995476" y="1256123"/>
                  <a:pt x="3989648" y="1323388"/>
                  <a:pt x="4011566" y="1387989"/>
                </a:cubicBezTo>
                <a:cubicBezTo>
                  <a:pt x="4042100" y="1477465"/>
                  <a:pt x="4059584" y="1566941"/>
                  <a:pt x="4046914" y="1661622"/>
                </a:cubicBezTo>
                <a:cubicBezTo>
                  <a:pt x="4039566" y="1720003"/>
                  <a:pt x="4037919" y="1779654"/>
                  <a:pt x="4026896" y="1837274"/>
                </a:cubicBezTo>
                <a:cubicBezTo>
                  <a:pt x="4008779" y="1932843"/>
                  <a:pt x="4015240" y="2027776"/>
                  <a:pt x="4029684" y="2121948"/>
                </a:cubicBezTo>
                <a:cubicBezTo>
                  <a:pt x="4039832" y="2200637"/>
                  <a:pt x="4040934" y="2280226"/>
                  <a:pt x="4032978" y="2359155"/>
                </a:cubicBezTo>
                <a:lnTo>
                  <a:pt x="4023519" y="2496030"/>
                </a:lnTo>
                <a:lnTo>
                  <a:pt x="0" y="2496030"/>
                </a:lnTo>
                <a:lnTo>
                  <a:pt x="0" y="12459"/>
                </a:lnTo>
                <a:lnTo>
                  <a:pt x="17104" y="15006"/>
                </a:lnTo>
                <a:cubicBezTo>
                  <a:pt x="83627" y="15006"/>
                  <a:pt x="150022" y="12263"/>
                  <a:pt x="216416" y="7824"/>
                </a:cubicBezTo>
                <a:cubicBezTo>
                  <a:pt x="361434" y="-156"/>
                  <a:pt x="506837" y="3162"/>
                  <a:pt x="651370" y="17748"/>
                </a:cubicBezTo>
                <a:cubicBezTo>
                  <a:pt x="753623" y="25440"/>
                  <a:pt x="856335" y="24213"/>
                  <a:pt x="958396" y="14092"/>
                </a:cubicBezTo>
                <a:cubicBezTo>
                  <a:pt x="1145682" y="-1710"/>
                  <a:pt x="1332584" y="10958"/>
                  <a:pt x="1519486" y="21666"/>
                </a:cubicBezTo>
                <a:cubicBezTo>
                  <a:pt x="1700504" y="32113"/>
                  <a:pt x="1881394" y="24408"/>
                  <a:pt x="2062411" y="17487"/>
                </a:cubicBezTo>
                <a:cubicBezTo>
                  <a:pt x="2196255" y="12394"/>
                  <a:pt x="2330459" y="249"/>
                  <a:pt x="2464753" y="4"/>
                </a:cubicBezTo>
                <a:close/>
              </a:path>
            </a:pathLst>
          </a:custGeom>
        </p:spPr>
      </p:pic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A76134F9-F2B5-1A60-1C2E-9605E8D28C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54296" y="2706624"/>
            <a:ext cx="6894576" cy="348386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 err="1">
                <a:latin typeface="Abadi" panose="020B0604020104020204" pitchFamily="34" charset="0"/>
              </a:rPr>
              <a:t>Erleben</a:t>
            </a:r>
            <a:r>
              <a:rPr lang="en-US" dirty="0">
                <a:latin typeface="Abadi" panose="020B0604020104020204" pitchFamily="34" charset="0"/>
              </a:rPr>
              <a:t> Sie den </a:t>
            </a:r>
            <a:r>
              <a:rPr lang="en-US" dirty="0" err="1">
                <a:latin typeface="Abadi" panose="020B0604020104020204" pitchFamily="34" charset="0"/>
              </a:rPr>
              <a:t>Jgolf</a:t>
            </a:r>
            <a:r>
              <a:rPr lang="en-US" dirty="0">
                <a:latin typeface="Abadi" panose="020B0604020104020204" pitchFamily="34" charset="0"/>
              </a:rPr>
              <a:t> Simulator </a:t>
            </a:r>
            <a:r>
              <a:rPr lang="en-US" dirty="0" err="1">
                <a:latin typeface="Abadi" panose="020B0604020104020204" pitchFamily="34" charset="0"/>
              </a:rPr>
              <a:t>selbst</a:t>
            </a:r>
            <a:endParaRPr lang="en-US" dirty="0">
              <a:latin typeface="Abadi" panose="020B0604020104020204" pitchFamily="34" charset="0"/>
            </a:endParaRPr>
          </a:p>
          <a:p>
            <a:r>
              <a:rPr lang="en-US" dirty="0" err="1">
                <a:latin typeface="Abadi" panose="020B0604020104020204" pitchFamily="34" charset="0"/>
              </a:rPr>
              <a:t>Fragen</a:t>
            </a:r>
            <a:r>
              <a:rPr lang="en-US" dirty="0">
                <a:latin typeface="Abadi" panose="020B0604020104020204" pitchFamily="34" charset="0"/>
              </a:rPr>
              <a:t> Sie </a:t>
            </a:r>
            <a:r>
              <a:rPr lang="en-US" dirty="0" err="1">
                <a:latin typeface="Abadi" panose="020B0604020104020204" pitchFamily="34" charset="0"/>
              </a:rPr>
              <a:t>nach</a:t>
            </a:r>
            <a:r>
              <a:rPr lang="en-US" dirty="0">
                <a:latin typeface="Abadi" panose="020B0604020104020204" pitchFamily="34" charset="0"/>
              </a:rPr>
              <a:t> </a:t>
            </a:r>
            <a:r>
              <a:rPr lang="en-US" dirty="0" err="1">
                <a:latin typeface="Abadi" panose="020B0604020104020204" pitchFamily="34" charset="0"/>
              </a:rPr>
              <a:t>einer</a:t>
            </a:r>
            <a:r>
              <a:rPr lang="en-US" dirty="0">
                <a:latin typeface="Abadi" panose="020B0604020104020204" pitchFamily="34" charset="0"/>
              </a:rPr>
              <a:t> </a:t>
            </a:r>
            <a:r>
              <a:rPr lang="en-US" dirty="0" err="1">
                <a:latin typeface="Abadi" panose="020B0604020104020204" pitchFamily="34" charset="0"/>
              </a:rPr>
              <a:t>Vorführung</a:t>
            </a:r>
            <a:endParaRPr lang="en-US" dirty="0">
              <a:latin typeface="Abadi" panose="020B06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41528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BDD1931-9E86-4402-9A68-33A2D9EFB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6D37EE4-EA1B-46EE-A54B-5233C63C96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D9B076D-36B9-6159-D3F0-B92E2C8171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3881" y="3111963"/>
            <a:ext cx="4795626" cy="1842174"/>
          </a:xfrm>
          <a:solidFill>
            <a:schemeClr val="accent6">
              <a:lumMod val="50000"/>
            </a:schemeClr>
          </a:solidFill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6000" dirty="0">
                <a:solidFill>
                  <a:schemeClr val="bg1"/>
                </a:solidFill>
                <a:latin typeface="Abadi" panose="020B0604020104020204" pitchFamily="34" charset="0"/>
              </a:rPr>
              <a:t>Support und </a:t>
            </a:r>
            <a:r>
              <a:rPr lang="en-US" sz="6000" dirty="0" err="1">
                <a:solidFill>
                  <a:schemeClr val="bg1"/>
                </a:solidFill>
                <a:latin typeface="Abadi" panose="020B0604020104020204" pitchFamily="34" charset="0"/>
              </a:rPr>
              <a:t>Garantie</a:t>
            </a:r>
            <a:endParaRPr lang="en-US" sz="6000" dirty="0">
              <a:solidFill>
                <a:schemeClr val="bg1"/>
              </a:solidFill>
              <a:latin typeface="Abadi" panose="020B0604020104020204" pitchFamily="34" charset="0"/>
            </a:endParaRPr>
          </a:p>
        </p:txBody>
      </p:sp>
      <p:pic>
        <p:nvPicPr>
          <p:cNvPr id="5" name="Inhaltsplatzhalter 4" descr="Frau trägt Kopfhörer">
            <a:extLst>
              <a:ext uri="{FF2B5EF4-FFF2-40B4-BE49-F238E27FC236}">
                <a16:creationId xmlns:a16="http://schemas.microsoft.com/office/drawing/2014/main" id="{8BD489CA-0586-454C-99D1-58953439C56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rcRect l="5265" r="13017" b="3"/>
          <a:stretch/>
        </p:blipFill>
        <p:spPr>
          <a:xfrm>
            <a:off x="866691" y="1216968"/>
            <a:ext cx="5416261" cy="4424065"/>
          </a:xfrm>
          <a:custGeom>
            <a:avLst/>
            <a:gdLst/>
            <a:ahLst/>
            <a:cxnLst/>
            <a:rect l="l" t="t" r="r" b="b"/>
            <a:pathLst>
              <a:path w="5531320" h="4424065">
                <a:moveTo>
                  <a:pt x="4292328" y="3931444"/>
                </a:moveTo>
                <a:cubicBezTo>
                  <a:pt x="3830135" y="4131325"/>
                  <a:pt x="3346708" y="4259111"/>
                  <a:pt x="2855653" y="4364392"/>
                </a:cubicBezTo>
                <a:lnTo>
                  <a:pt x="2855525" y="4364392"/>
                </a:lnTo>
                <a:cubicBezTo>
                  <a:pt x="3386634" y="4394018"/>
                  <a:pt x="3853531" y="4210158"/>
                  <a:pt x="4292328" y="3931444"/>
                </a:cubicBezTo>
                <a:close/>
                <a:moveTo>
                  <a:pt x="4302118" y="3923561"/>
                </a:moveTo>
                <a:lnTo>
                  <a:pt x="4301102" y="3924959"/>
                </a:lnTo>
                <a:lnTo>
                  <a:pt x="4302881" y="3924959"/>
                </a:lnTo>
                <a:close/>
                <a:moveTo>
                  <a:pt x="3885572" y="334733"/>
                </a:moveTo>
                <a:cubicBezTo>
                  <a:pt x="4046889" y="406840"/>
                  <a:pt x="4203653" y="488713"/>
                  <a:pt x="4355013" y="579880"/>
                </a:cubicBezTo>
                <a:cubicBezTo>
                  <a:pt x="4662082" y="768063"/>
                  <a:pt x="4933803" y="995790"/>
                  <a:pt x="5144619" y="1290779"/>
                </a:cubicBezTo>
                <a:cubicBezTo>
                  <a:pt x="5314365" y="1528042"/>
                  <a:pt x="5426258" y="1789591"/>
                  <a:pt x="5468598" y="2088522"/>
                </a:cubicBezTo>
                <a:cubicBezTo>
                  <a:pt x="5479330" y="2001424"/>
                  <a:pt x="5480182" y="1913385"/>
                  <a:pt x="5471141" y="1826083"/>
                </a:cubicBezTo>
                <a:cubicBezTo>
                  <a:pt x="5455337" y="1662962"/>
                  <a:pt x="5406307" y="1504799"/>
                  <a:pt x="5327080" y="1361348"/>
                </a:cubicBezTo>
                <a:cubicBezTo>
                  <a:pt x="5206160" y="1140233"/>
                  <a:pt x="5033362" y="965782"/>
                  <a:pt x="4833354" y="816507"/>
                </a:cubicBezTo>
                <a:cubicBezTo>
                  <a:pt x="4597235" y="640276"/>
                  <a:pt x="4336322" y="509438"/>
                  <a:pt x="4063457" y="400724"/>
                </a:cubicBezTo>
                <a:cubicBezTo>
                  <a:pt x="4033360" y="388607"/>
                  <a:pt x="4003060" y="376909"/>
                  <a:pt x="3972544" y="365631"/>
                </a:cubicBezTo>
                <a:cubicBezTo>
                  <a:pt x="3943680" y="354950"/>
                  <a:pt x="3914563" y="345033"/>
                  <a:pt x="3885572" y="334733"/>
                </a:cubicBezTo>
                <a:close/>
                <a:moveTo>
                  <a:pt x="3865737" y="329520"/>
                </a:moveTo>
                <a:cubicBezTo>
                  <a:pt x="3865737" y="329520"/>
                  <a:pt x="3865737" y="330410"/>
                  <a:pt x="3866500" y="330537"/>
                </a:cubicBezTo>
                <a:lnTo>
                  <a:pt x="3869806" y="330156"/>
                </a:lnTo>
                <a:close/>
                <a:moveTo>
                  <a:pt x="2219772" y="85645"/>
                </a:moveTo>
                <a:cubicBezTo>
                  <a:pt x="2206943" y="84005"/>
                  <a:pt x="2193910" y="85264"/>
                  <a:pt x="2181627" y="89333"/>
                </a:cubicBezTo>
                <a:cubicBezTo>
                  <a:pt x="1932920" y="125113"/>
                  <a:pt x="1690800" y="197118"/>
                  <a:pt x="1462972" y="303073"/>
                </a:cubicBezTo>
                <a:cubicBezTo>
                  <a:pt x="971789" y="529528"/>
                  <a:pt x="578130" y="865460"/>
                  <a:pt x="308698" y="1338461"/>
                </a:cubicBezTo>
                <a:cubicBezTo>
                  <a:pt x="180225" y="1561852"/>
                  <a:pt x="97653" y="1808638"/>
                  <a:pt x="65840" y="2064364"/>
                </a:cubicBezTo>
                <a:cubicBezTo>
                  <a:pt x="71943" y="2050505"/>
                  <a:pt x="77284" y="2036391"/>
                  <a:pt x="82115" y="2022150"/>
                </a:cubicBezTo>
                <a:cubicBezTo>
                  <a:pt x="170104" y="1763653"/>
                  <a:pt x="279580" y="1515073"/>
                  <a:pt x="423261" y="1282260"/>
                </a:cubicBezTo>
                <a:cubicBezTo>
                  <a:pt x="630770" y="945565"/>
                  <a:pt x="895371" y="664944"/>
                  <a:pt x="1231812" y="454001"/>
                </a:cubicBezTo>
                <a:cubicBezTo>
                  <a:pt x="1535193" y="263783"/>
                  <a:pt x="1866802" y="149729"/>
                  <a:pt x="2219772" y="85645"/>
                </a:cubicBezTo>
                <a:close/>
                <a:moveTo>
                  <a:pt x="2612541" y="836"/>
                </a:moveTo>
                <a:cubicBezTo>
                  <a:pt x="2715914" y="-4250"/>
                  <a:pt x="2831240" y="14695"/>
                  <a:pt x="2946311" y="35548"/>
                </a:cubicBezTo>
                <a:cubicBezTo>
                  <a:pt x="3291652" y="98106"/>
                  <a:pt x="3631144" y="182915"/>
                  <a:pt x="3961100" y="303581"/>
                </a:cubicBezTo>
                <a:cubicBezTo>
                  <a:pt x="4278341" y="419543"/>
                  <a:pt x="4581341" y="563350"/>
                  <a:pt x="4854588" y="764502"/>
                </a:cubicBezTo>
                <a:cubicBezTo>
                  <a:pt x="5067438" y="921152"/>
                  <a:pt x="5250408" y="1105521"/>
                  <a:pt x="5377813" y="1339732"/>
                </a:cubicBezTo>
                <a:cubicBezTo>
                  <a:pt x="5459812" y="1489986"/>
                  <a:pt x="5510304" y="1655396"/>
                  <a:pt x="5526198" y="1825829"/>
                </a:cubicBezTo>
                <a:cubicBezTo>
                  <a:pt x="5538277" y="1951327"/>
                  <a:pt x="5527342" y="2074917"/>
                  <a:pt x="5510558" y="2199398"/>
                </a:cubicBezTo>
                <a:cubicBezTo>
                  <a:pt x="5502967" y="2266991"/>
                  <a:pt x="5502713" y="2335195"/>
                  <a:pt x="5509796" y="2402839"/>
                </a:cubicBezTo>
                <a:cubicBezTo>
                  <a:pt x="5534208" y="2664197"/>
                  <a:pt x="5468472" y="2926051"/>
                  <a:pt x="5323520" y="3144890"/>
                </a:cubicBezTo>
                <a:cubicBezTo>
                  <a:pt x="5201340" y="3332234"/>
                  <a:pt x="5041042" y="3491719"/>
                  <a:pt x="4853062" y="3612932"/>
                </a:cubicBezTo>
                <a:cubicBezTo>
                  <a:pt x="4671110" y="3732072"/>
                  <a:pt x="4498566" y="3864563"/>
                  <a:pt x="4316359" y="3982940"/>
                </a:cubicBezTo>
                <a:cubicBezTo>
                  <a:pt x="4019717" y="4175573"/>
                  <a:pt x="3701077" y="4317347"/>
                  <a:pt x="3352557" y="4386771"/>
                </a:cubicBezTo>
                <a:cubicBezTo>
                  <a:pt x="3160954" y="4425590"/>
                  <a:pt x="2964456" y="4434173"/>
                  <a:pt x="2770207" y="4412201"/>
                </a:cubicBezTo>
                <a:cubicBezTo>
                  <a:pt x="2685525" y="4402537"/>
                  <a:pt x="2599953" y="4402410"/>
                  <a:pt x="2514889" y="4393637"/>
                </a:cubicBezTo>
                <a:cubicBezTo>
                  <a:pt x="2307137" y="4370851"/>
                  <a:pt x="2102209" y="4327277"/>
                  <a:pt x="1903167" y="4263562"/>
                </a:cubicBezTo>
                <a:cubicBezTo>
                  <a:pt x="1560623" y="4156119"/>
                  <a:pt x="1238932" y="4006972"/>
                  <a:pt x="948393" y="3794249"/>
                </a:cubicBezTo>
                <a:cubicBezTo>
                  <a:pt x="647554" y="3573897"/>
                  <a:pt x="396813" y="3308660"/>
                  <a:pt x="223634" y="2975526"/>
                </a:cubicBezTo>
                <a:cubicBezTo>
                  <a:pt x="129454" y="2796370"/>
                  <a:pt x="67150" y="2602198"/>
                  <a:pt x="39520" y="2401695"/>
                </a:cubicBezTo>
                <a:cubicBezTo>
                  <a:pt x="34510" y="2367555"/>
                  <a:pt x="26729" y="2333872"/>
                  <a:pt x="16252" y="2300991"/>
                </a:cubicBezTo>
                <a:cubicBezTo>
                  <a:pt x="-9179" y="2218598"/>
                  <a:pt x="-24" y="2135695"/>
                  <a:pt x="11801" y="2053556"/>
                </a:cubicBezTo>
                <a:cubicBezTo>
                  <a:pt x="93686" y="1480615"/>
                  <a:pt x="377868" y="1021983"/>
                  <a:pt x="812850" y="651084"/>
                </a:cubicBezTo>
                <a:cubicBezTo>
                  <a:pt x="1176755" y="340201"/>
                  <a:pt x="1598260" y="146042"/>
                  <a:pt x="2066810" y="52586"/>
                </a:cubicBezTo>
                <a:cubicBezTo>
                  <a:pt x="2154544" y="35039"/>
                  <a:pt x="2243041" y="23087"/>
                  <a:pt x="2332046" y="14441"/>
                </a:cubicBezTo>
                <a:cubicBezTo>
                  <a:pt x="2421052" y="5794"/>
                  <a:pt x="2508913" y="2107"/>
                  <a:pt x="2612541" y="836"/>
                </a:cubicBezTo>
                <a:close/>
              </a:path>
            </a:pathLst>
          </a:custGeom>
        </p:spPr>
      </p:pic>
      <p:sp>
        <p:nvSpPr>
          <p:cNvPr id="14" name="Rectangle 6">
            <a:extLst>
              <a:ext uri="{FF2B5EF4-FFF2-40B4-BE49-F238E27FC236}">
                <a16:creationId xmlns:a16="http://schemas.microsoft.com/office/drawing/2014/main" id="{3EB27620-B0B1-4232-A055-99D347606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83815" y="2895147"/>
            <a:ext cx="3474720" cy="27432"/>
          </a:xfrm>
          <a:custGeom>
            <a:avLst/>
            <a:gdLst>
              <a:gd name="connsiteX0" fmla="*/ 0 w 3474720"/>
              <a:gd name="connsiteY0" fmla="*/ 0 h 27432"/>
              <a:gd name="connsiteX1" fmla="*/ 660197 w 3474720"/>
              <a:gd name="connsiteY1" fmla="*/ 0 h 27432"/>
              <a:gd name="connsiteX2" fmla="*/ 1355141 w 3474720"/>
              <a:gd name="connsiteY2" fmla="*/ 0 h 27432"/>
              <a:gd name="connsiteX3" fmla="*/ 2084832 w 3474720"/>
              <a:gd name="connsiteY3" fmla="*/ 0 h 27432"/>
              <a:gd name="connsiteX4" fmla="*/ 2814523 w 3474720"/>
              <a:gd name="connsiteY4" fmla="*/ 0 h 27432"/>
              <a:gd name="connsiteX5" fmla="*/ 3474720 w 3474720"/>
              <a:gd name="connsiteY5" fmla="*/ 0 h 27432"/>
              <a:gd name="connsiteX6" fmla="*/ 3474720 w 3474720"/>
              <a:gd name="connsiteY6" fmla="*/ 27432 h 27432"/>
              <a:gd name="connsiteX7" fmla="*/ 2710282 w 3474720"/>
              <a:gd name="connsiteY7" fmla="*/ 27432 h 27432"/>
              <a:gd name="connsiteX8" fmla="*/ 1945843 w 3474720"/>
              <a:gd name="connsiteY8" fmla="*/ 27432 h 27432"/>
              <a:gd name="connsiteX9" fmla="*/ 1250899 w 3474720"/>
              <a:gd name="connsiteY9" fmla="*/ 27432 h 27432"/>
              <a:gd name="connsiteX10" fmla="*/ 0 w 3474720"/>
              <a:gd name="connsiteY10" fmla="*/ 27432 h 27432"/>
              <a:gd name="connsiteX11" fmla="*/ 0 w 3474720"/>
              <a:gd name="connsiteY11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474720" h="27432" fill="none" extrusionOk="0">
                <a:moveTo>
                  <a:pt x="0" y="0"/>
                </a:moveTo>
                <a:cubicBezTo>
                  <a:pt x="307185" y="-8713"/>
                  <a:pt x="392307" y="-13121"/>
                  <a:pt x="660197" y="0"/>
                </a:cubicBezTo>
                <a:cubicBezTo>
                  <a:pt x="928087" y="13121"/>
                  <a:pt x="1167029" y="-2668"/>
                  <a:pt x="1355141" y="0"/>
                </a:cubicBezTo>
                <a:cubicBezTo>
                  <a:pt x="1543253" y="2668"/>
                  <a:pt x="1739408" y="-6709"/>
                  <a:pt x="2084832" y="0"/>
                </a:cubicBezTo>
                <a:cubicBezTo>
                  <a:pt x="2430256" y="6709"/>
                  <a:pt x="2538889" y="29706"/>
                  <a:pt x="2814523" y="0"/>
                </a:cubicBezTo>
                <a:cubicBezTo>
                  <a:pt x="3090157" y="-29706"/>
                  <a:pt x="3152920" y="-15446"/>
                  <a:pt x="3474720" y="0"/>
                </a:cubicBezTo>
                <a:cubicBezTo>
                  <a:pt x="3473554" y="7395"/>
                  <a:pt x="3474765" y="21864"/>
                  <a:pt x="3474720" y="27432"/>
                </a:cubicBezTo>
                <a:cubicBezTo>
                  <a:pt x="3275380" y="12730"/>
                  <a:pt x="2958934" y="10130"/>
                  <a:pt x="2710282" y="27432"/>
                </a:cubicBezTo>
                <a:cubicBezTo>
                  <a:pt x="2461630" y="44734"/>
                  <a:pt x="2131168" y="43757"/>
                  <a:pt x="1945843" y="27432"/>
                </a:cubicBezTo>
                <a:cubicBezTo>
                  <a:pt x="1760518" y="11107"/>
                  <a:pt x="1444829" y="-3738"/>
                  <a:pt x="1250899" y="27432"/>
                </a:cubicBezTo>
                <a:cubicBezTo>
                  <a:pt x="1056969" y="58602"/>
                  <a:pt x="444992" y="52761"/>
                  <a:pt x="0" y="27432"/>
                </a:cubicBezTo>
                <a:cubicBezTo>
                  <a:pt x="-503" y="20663"/>
                  <a:pt x="1168" y="5855"/>
                  <a:pt x="0" y="0"/>
                </a:cubicBezTo>
                <a:close/>
              </a:path>
              <a:path w="3474720" h="27432" stroke="0" extrusionOk="0">
                <a:moveTo>
                  <a:pt x="0" y="0"/>
                </a:moveTo>
                <a:cubicBezTo>
                  <a:pt x="300114" y="-5103"/>
                  <a:pt x="525093" y="-25284"/>
                  <a:pt x="660197" y="0"/>
                </a:cubicBezTo>
                <a:cubicBezTo>
                  <a:pt x="795301" y="25284"/>
                  <a:pt x="1023172" y="17955"/>
                  <a:pt x="1250899" y="0"/>
                </a:cubicBezTo>
                <a:cubicBezTo>
                  <a:pt x="1478626" y="-17955"/>
                  <a:pt x="1782079" y="-27844"/>
                  <a:pt x="2015338" y="0"/>
                </a:cubicBezTo>
                <a:cubicBezTo>
                  <a:pt x="2248597" y="27844"/>
                  <a:pt x="2491007" y="27648"/>
                  <a:pt x="2675534" y="0"/>
                </a:cubicBezTo>
                <a:cubicBezTo>
                  <a:pt x="2860061" y="-27648"/>
                  <a:pt x="3088679" y="-3661"/>
                  <a:pt x="3474720" y="0"/>
                </a:cubicBezTo>
                <a:cubicBezTo>
                  <a:pt x="3474913" y="12649"/>
                  <a:pt x="3473732" y="17989"/>
                  <a:pt x="3474720" y="27432"/>
                </a:cubicBezTo>
                <a:cubicBezTo>
                  <a:pt x="3317198" y="15714"/>
                  <a:pt x="2959205" y="52182"/>
                  <a:pt x="2779776" y="27432"/>
                </a:cubicBezTo>
                <a:cubicBezTo>
                  <a:pt x="2600347" y="2682"/>
                  <a:pt x="2382660" y="-684"/>
                  <a:pt x="2015338" y="27432"/>
                </a:cubicBezTo>
                <a:cubicBezTo>
                  <a:pt x="1648016" y="55548"/>
                  <a:pt x="1641073" y="39646"/>
                  <a:pt x="1424635" y="27432"/>
                </a:cubicBezTo>
                <a:cubicBezTo>
                  <a:pt x="1208197" y="15218"/>
                  <a:pt x="1021559" y="15893"/>
                  <a:pt x="729691" y="27432"/>
                </a:cubicBezTo>
                <a:cubicBezTo>
                  <a:pt x="437823" y="38971"/>
                  <a:pt x="153856" y="-2647"/>
                  <a:pt x="0" y="27432"/>
                </a:cubicBezTo>
                <a:cubicBezTo>
                  <a:pt x="1300" y="19678"/>
                  <a:pt x="-86" y="12044"/>
                  <a:pt x="0" y="0"/>
                </a:cubicBezTo>
                <a:close/>
              </a:path>
            </a:pathLst>
          </a:custGeom>
          <a:solidFill>
            <a:srgbClr val="AF9A24"/>
          </a:solidFill>
          <a:ln w="38100" cap="rnd">
            <a:solidFill>
              <a:srgbClr val="AF9A24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B97680F-4D5C-B36D-C079-2866D4CFC9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034585" y="5175503"/>
            <a:ext cx="4584921" cy="1545882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en-US" dirty="0">
                <a:latin typeface="Abadi" panose="020B0604020104020204" pitchFamily="34" charset="0"/>
              </a:rPr>
              <a:t>Support in der Schweiz</a:t>
            </a:r>
          </a:p>
          <a:p>
            <a:r>
              <a:rPr lang="en-US" dirty="0">
                <a:latin typeface="Abadi" panose="020B0604020104020204" pitchFamily="34" charset="0"/>
              </a:rPr>
              <a:t>2 Jahre </a:t>
            </a:r>
            <a:r>
              <a:rPr lang="en-US" dirty="0" err="1">
                <a:latin typeface="Abadi" panose="020B0604020104020204" pitchFamily="34" charset="0"/>
              </a:rPr>
              <a:t>Garantie</a:t>
            </a:r>
            <a:r>
              <a:rPr lang="en-US" dirty="0">
                <a:latin typeface="Abadi" panose="020B0604020104020204" pitchFamily="34" charset="0"/>
              </a:rPr>
              <a:t> </a:t>
            </a:r>
            <a:r>
              <a:rPr lang="en-US" dirty="0" err="1">
                <a:latin typeface="Abadi" panose="020B0604020104020204" pitchFamily="34" charset="0"/>
              </a:rPr>
              <a:t>mit</a:t>
            </a:r>
            <a:r>
              <a:rPr lang="en-US" dirty="0">
                <a:latin typeface="Abadi" panose="020B0604020104020204" pitchFamily="34" charset="0"/>
              </a:rPr>
              <a:t> Updates</a:t>
            </a:r>
          </a:p>
          <a:p>
            <a:endParaRPr lang="en-US" dirty="0">
              <a:latin typeface="Abadi" panose="020B0604020104020204" pitchFamily="34" charset="0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9D8F3368-B5FA-9D4C-45DA-B21578EA1E33}"/>
              </a:ext>
            </a:extLst>
          </p:cNvPr>
          <p:cNvSpPr txBox="1"/>
          <p:nvPr/>
        </p:nvSpPr>
        <p:spPr>
          <a:xfrm>
            <a:off x="6094476" y="489350"/>
            <a:ext cx="4967785" cy="1384995"/>
          </a:xfrm>
          <a:prstGeom prst="rect">
            <a:avLst/>
          </a:prstGeom>
          <a:solidFill>
            <a:srgbClr val="275317"/>
          </a:solidFill>
        </p:spPr>
        <p:txBody>
          <a:bodyPr wrap="square" rtlCol="0"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  <a:highlight>
                  <a:srgbClr val="275317"/>
                </a:highlight>
                <a:latin typeface="Abadi" panose="020B0604020104020204" pitchFamily="34" charset="0"/>
              </a:rPr>
              <a:t>Sie brauchen nicht weder eine Anmeldung bei der Software noch ein Abonnement</a:t>
            </a:r>
            <a:endParaRPr lang="de-CH" sz="2800" b="1" dirty="0">
              <a:solidFill>
                <a:schemeClr val="bg1"/>
              </a:solidFill>
              <a:highlight>
                <a:srgbClr val="275317"/>
              </a:highlight>
              <a:latin typeface="Abadi" panose="020B06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70690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BBEABB1-07BE-189A-1B68-C5038028C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  <a:solidFill>
            <a:schemeClr val="accent6">
              <a:lumMod val="50000"/>
            </a:schemeClr>
          </a:solidFill>
        </p:spPr>
        <p:txBody>
          <a:bodyPr anchor="b">
            <a:normAutofit fontScale="90000"/>
          </a:bodyPr>
          <a:lstStyle/>
          <a:p>
            <a:r>
              <a:rPr lang="de-CH" sz="6600" dirty="0">
                <a:solidFill>
                  <a:schemeClr val="bg1"/>
                </a:solidFill>
                <a:latin typeface="Abadi" panose="020B0604020104020204" pitchFamily="34" charset="0"/>
              </a:rPr>
              <a:t>Über die Firma</a:t>
            </a:r>
          </a:p>
        </p:txBody>
      </p:sp>
      <p:sp>
        <p:nvSpPr>
          <p:cNvPr id="18" name="Rectangle 6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5093" y="2563839"/>
            <a:ext cx="3931920" cy="27432"/>
          </a:xfrm>
          <a:custGeom>
            <a:avLst/>
            <a:gdLst>
              <a:gd name="connsiteX0" fmla="*/ 0 w 3931920"/>
              <a:gd name="connsiteY0" fmla="*/ 0 h 27432"/>
              <a:gd name="connsiteX1" fmla="*/ 733958 w 3931920"/>
              <a:gd name="connsiteY1" fmla="*/ 0 h 27432"/>
              <a:gd name="connsiteX2" fmla="*/ 1428598 w 3931920"/>
              <a:gd name="connsiteY2" fmla="*/ 0 h 27432"/>
              <a:gd name="connsiteX3" fmla="*/ 2123237 w 3931920"/>
              <a:gd name="connsiteY3" fmla="*/ 0 h 27432"/>
              <a:gd name="connsiteX4" fmla="*/ 2660599 w 3931920"/>
              <a:gd name="connsiteY4" fmla="*/ 0 h 27432"/>
              <a:gd name="connsiteX5" fmla="*/ 3237281 w 3931920"/>
              <a:gd name="connsiteY5" fmla="*/ 0 h 27432"/>
              <a:gd name="connsiteX6" fmla="*/ 3931920 w 3931920"/>
              <a:gd name="connsiteY6" fmla="*/ 0 h 27432"/>
              <a:gd name="connsiteX7" fmla="*/ 3931920 w 3931920"/>
              <a:gd name="connsiteY7" fmla="*/ 27432 h 27432"/>
              <a:gd name="connsiteX8" fmla="*/ 3276600 w 3931920"/>
              <a:gd name="connsiteY8" fmla="*/ 27432 h 27432"/>
              <a:gd name="connsiteX9" fmla="*/ 2739238 w 3931920"/>
              <a:gd name="connsiteY9" fmla="*/ 27432 h 27432"/>
              <a:gd name="connsiteX10" fmla="*/ 2201875 w 3931920"/>
              <a:gd name="connsiteY10" fmla="*/ 27432 h 27432"/>
              <a:gd name="connsiteX11" fmla="*/ 1507236 w 3931920"/>
              <a:gd name="connsiteY11" fmla="*/ 27432 h 27432"/>
              <a:gd name="connsiteX12" fmla="*/ 930554 w 3931920"/>
              <a:gd name="connsiteY12" fmla="*/ 27432 h 27432"/>
              <a:gd name="connsiteX13" fmla="*/ 0 w 3931920"/>
              <a:gd name="connsiteY13" fmla="*/ 27432 h 27432"/>
              <a:gd name="connsiteX14" fmla="*/ 0 w 3931920"/>
              <a:gd name="connsiteY14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931920" h="27432" fill="none" extrusionOk="0">
                <a:moveTo>
                  <a:pt x="0" y="0"/>
                </a:moveTo>
                <a:cubicBezTo>
                  <a:pt x="245351" y="16874"/>
                  <a:pt x="509174" y="13736"/>
                  <a:pt x="733958" y="0"/>
                </a:cubicBezTo>
                <a:cubicBezTo>
                  <a:pt x="958742" y="-13736"/>
                  <a:pt x="1245406" y="-17215"/>
                  <a:pt x="1428598" y="0"/>
                </a:cubicBezTo>
                <a:cubicBezTo>
                  <a:pt x="1611790" y="17215"/>
                  <a:pt x="1930525" y="20562"/>
                  <a:pt x="2123237" y="0"/>
                </a:cubicBezTo>
                <a:cubicBezTo>
                  <a:pt x="2315949" y="-20562"/>
                  <a:pt x="2485508" y="11332"/>
                  <a:pt x="2660599" y="0"/>
                </a:cubicBezTo>
                <a:cubicBezTo>
                  <a:pt x="2835690" y="-11332"/>
                  <a:pt x="3075198" y="-14809"/>
                  <a:pt x="3237281" y="0"/>
                </a:cubicBezTo>
                <a:cubicBezTo>
                  <a:pt x="3399364" y="14809"/>
                  <a:pt x="3745084" y="-4992"/>
                  <a:pt x="3931920" y="0"/>
                </a:cubicBezTo>
                <a:cubicBezTo>
                  <a:pt x="3930963" y="8431"/>
                  <a:pt x="3931571" y="14612"/>
                  <a:pt x="3931920" y="27432"/>
                </a:cubicBezTo>
                <a:cubicBezTo>
                  <a:pt x="3765435" y="40792"/>
                  <a:pt x="3452398" y="38703"/>
                  <a:pt x="3276600" y="27432"/>
                </a:cubicBezTo>
                <a:cubicBezTo>
                  <a:pt x="3100802" y="16161"/>
                  <a:pt x="2914889" y="26998"/>
                  <a:pt x="2739238" y="27432"/>
                </a:cubicBezTo>
                <a:cubicBezTo>
                  <a:pt x="2563587" y="27866"/>
                  <a:pt x="2395484" y="39154"/>
                  <a:pt x="2201875" y="27432"/>
                </a:cubicBezTo>
                <a:cubicBezTo>
                  <a:pt x="2008266" y="15710"/>
                  <a:pt x="1781367" y="4899"/>
                  <a:pt x="1507236" y="27432"/>
                </a:cubicBezTo>
                <a:cubicBezTo>
                  <a:pt x="1233105" y="49965"/>
                  <a:pt x="1075495" y="47542"/>
                  <a:pt x="930554" y="27432"/>
                </a:cubicBezTo>
                <a:cubicBezTo>
                  <a:pt x="785613" y="7322"/>
                  <a:pt x="268930" y="30433"/>
                  <a:pt x="0" y="27432"/>
                </a:cubicBezTo>
                <a:cubicBezTo>
                  <a:pt x="226" y="18208"/>
                  <a:pt x="-648" y="12891"/>
                  <a:pt x="0" y="0"/>
                </a:cubicBezTo>
                <a:close/>
              </a:path>
              <a:path w="3931920" h="27432" stroke="0" extrusionOk="0">
                <a:moveTo>
                  <a:pt x="0" y="0"/>
                </a:moveTo>
                <a:cubicBezTo>
                  <a:pt x="278269" y="4786"/>
                  <a:pt x="349028" y="-10422"/>
                  <a:pt x="616001" y="0"/>
                </a:cubicBezTo>
                <a:cubicBezTo>
                  <a:pt x="882974" y="10422"/>
                  <a:pt x="931617" y="-15515"/>
                  <a:pt x="1153363" y="0"/>
                </a:cubicBezTo>
                <a:cubicBezTo>
                  <a:pt x="1375109" y="15515"/>
                  <a:pt x="1704089" y="-3631"/>
                  <a:pt x="1887322" y="0"/>
                </a:cubicBezTo>
                <a:cubicBezTo>
                  <a:pt x="2070555" y="3631"/>
                  <a:pt x="2344155" y="2213"/>
                  <a:pt x="2503322" y="0"/>
                </a:cubicBezTo>
                <a:cubicBezTo>
                  <a:pt x="2662489" y="-2213"/>
                  <a:pt x="2976859" y="26691"/>
                  <a:pt x="3119323" y="0"/>
                </a:cubicBezTo>
                <a:cubicBezTo>
                  <a:pt x="3261787" y="-26691"/>
                  <a:pt x="3588171" y="-28651"/>
                  <a:pt x="3931920" y="0"/>
                </a:cubicBezTo>
                <a:cubicBezTo>
                  <a:pt x="3930565" y="9524"/>
                  <a:pt x="3930718" y="13975"/>
                  <a:pt x="3931920" y="27432"/>
                </a:cubicBezTo>
                <a:cubicBezTo>
                  <a:pt x="3664329" y="4021"/>
                  <a:pt x="3437686" y="14511"/>
                  <a:pt x="3276600" y="27432"/>
                </a:cubicBezTo>
                <a:cubicBezTo>
                  <a:pt x="3115514" y="40353"/>
                  <a:pt x="2913592" y="48967"/>
                  <a:pt x="2739238" y="27432"/>
                </a:cubicBezTo>
                <a:cubicBezTo>
                  <a:pt x="2564884" y="5897"/>
                  <a:pt x="2294049" y="39820"/>
                  <a:pt x="2083918" y="27432"/>
                </a:cubicBezTo>
                <a:cubicBezTo>
                  <a:pt x="1873787" y="15044"/>
                  <a:pt x="1718903" y="21388"/>
                  <a:pt x="1428598" y="27432"/>
                </a:cubicBezTo>
                <a:cubicBezTo>
                  <a:pt x="1138293" y="33476"/>
                  <a:pt x="952209" y="50441"/>
                  <a:pt x="812597" y="27432"/>
                </a:cubicBezTo>
                <a:cubicBezTo>
                  <a:pt x="672985" y="4423"/>
                  <a:pt x="305800" y="28240"/>
                  <a:pt x="0" y="27432"/>
                </a:cubicBezTo>
                <a:cubicBezTo>
                  <a:pt x="-800" y="16780"/>
                  <a:pt x="-583" y="12910"/>
                  <a:pt x="0" y="0"/>
                </a:cubicBezTo>
                <a:close/>
              </a:path>
            </a:pathLst>
          </a:custGeom>
          <a:solidFill>
            <a:srgbClr val="F2BF61"/>
          </a:solidFill>
          <a:ln w="38100" cap="rnd">
            <a:solidFill>
              <a:srgbClr val="F2BF6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160C6AC-1F49-17CE-AB18-93081A93F9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de-DE" dirty="0">
                <a:latin typeface="Abadi" panose="020B0604020104020204" pitchFamily="34" charset="0"/>
              </a:rPr>
              <a:t>Schweizer Unternehmen mit über 30 Jahren Erfahrung im Golfgeschäft</a:t>
            </a:r>
          </a:p>
          <a:p>
            <a:r>
              <a:rPr lang="de-DE" dirty="0">
                <a:latin typeface="Abadi" panose="020B0604020104020204" pitchFamily="34" charset="0"/>
              </a:rPr>
              <a:t>Basiert in Mägenwil, Kanton Aargau</a:t>
            </a:r>
            <a:endParaRPr lang="de-CH" dirty="0">
              <a:latin typeface="Abadi" panose="020B0604020104020204" pitchFamily="34" charset="0"/>
            </a:endParaRPr>
          </a:p>
        </p:txBody>
      </p:sp>
      <p:pic>
        <p:nvPicPr>
          <p:cNvPr id="12" name="Picture 11" descr="Außenlager">
            <a:extLst>
              <a:ext uri="{FF2B5EF4-FFF2-40B4-BE49-F238E27FC236}">
                <a16:creationId xmlns:a16="http://schemas.microsoft.com/office/drawing/2014/main" id="{BDBC33FF-1D05-8761-8A6D-273B4195E41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077" r="22222"/>
          <a:stretch/>
        </p:blipFill>
        <p:spPr>
          <a:xfrm>
            <a:off x="5313225" y="398585"/>
            <a:ext cx="6878775" cy="6279662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B3AE7FAD-3DDF-ADC1-42ED-8DCB65956FC7}"/>
              </a:ext>
            </a:extLst>
          </p:cNvPr>
          <p:cNvSpPr txBox="1"/>
          <p:nvPr/>
        </p:nvSpPr>
        <p:spPr>
          <a:xfrm>
            <a:off x="6287476" y="6008901"/>
            <a:ext cx="29112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latin typeface="Abadi" panose="020B0604020104020204" pitchFamily="34" charset="0"/>
              </a:rPr>
              <a:t>Technologie </a:t>
            </a:r>
            <a:r>
              <a:rPr lang="de-DE" b="1" dirty="0" err="1">
                <a:latin typeface="Abadi" panose="020B0604020104020204" pitchFamily="34" charset="0"/>
              </a:rPr>
              <a:t>Sudkorea</a:t>
            </a:r>
            <a:endParaRPr lang="de-CH" b="1" dirty="0">
              <a:latin typeface="Abadi" panose="020B0604020104020204" pitchFamily="34" charset="0"/>
            </a:endParaRPr>
          </a:p>
        </p:txBody>
      </p:sp>
      <p:pic>
        <p:nvPicPr>
          <p:cNvPr id="6" name="Grafik 5" descr="Ein Bild, das Text, Schrift, Symbol, Logo enthält.&#10;&#10;Automatisch generierte Beschreibung">
            <a:extLst>
              <a:ext uri="{FF2B5EF4-FFF2-40B4-BE49-F238E27FC236}">
                <a16:creationId xmlns:a16="http://schemas.microsoft.com/office/drawing/2014/main" id="{C601D7ED-B4D3-0B94-1AEA-EBFD2FBF41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3902" y="399057"/>
            <a:ext cx="1198098" cy="782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875343"/>
      </p:ext>
    </p:extLst>
  </p:cSld>
  <p:clrMapOvr>
    <a:masterClrMapping/>
  </p:clrMapOvr>
</p:sld>
</file>

<file path=ppt/theme/theme1.xml><?xml version="1.0" encoding="utf-8"?>
<a:theme xmlns:a="http://schemas.openxmlformats.org/drawingml/2006/main" name="SketchyVTI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Custom 2">
      <a:majorFont>
        <a:latin typeface="The Serif Hand Black"/>
        <a:ea typeface=""/>
        <a:cs typeface=""/>
      </a:majorFont>
      <a:minorFont>
        <a:latin typeface="The Hand 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etchyVTI" id="{A6D2C935-A6E4-4DD9-BCC5-5AE2504DB8EA}" vid="{F0754072-50B6-4C01-B911-67246C9F58D2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312</Words>
  <Application>Microsoft Office PowerPoint</Application>
  <PresentationFormat>Breitbild</PresentationFormat>
  <Paragraphs>40</Paragraphs>
  <Slides>8</Slides>
  <Notes>8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8</vt:i4>
      </vt:variant>
    </vt:vector>
  </HeadingPairs>
  <TitlesOfParts>
    <vt:vector size="14" baseType="lpstr">
      <vt:lpstr>Abadi</vt:lpstr>
      <vt:lpstr>Aptos</vt:lpstr>
      <vt:lpstr>Arial</vt:lpstr>
      <vt:lpstr>The Hand Bold</vt:lpstr>
      <vt:lpstr>The Serif Hand Black</vt:lpstr>
      <vt:lpstr>SketchyVTI</vt:lpstr>
      <vt:lpstr>Jgolfsimulator Vorteile</vt:lpstr>
      <vt:lpstr>Brauchen Sie keinen Lehrer mehr</vt:lpstr>
      <vt:lpstr>Sie benötigen keinen zusätzlichen Computer mehr</vt:lpstr>
      <vt:lpstr>Mit ohne Ball</vt:lpstr>
      <vt:lpstr>Perfekte Analyse</vt:lpstr>
      <vt:lpstr>Entdecken Sie es selbst</vt:lpstr>
      <vt:lpstr>Support und Garantie</vt:lpstr>
      <vt:lpstr>Über die Firma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Der Jgolf Simulator</dc:title>
  <dc:creator>Louis Missewu</dc:creator>
  <cp:lastModifiedBy>Jeangolf GmbH</cp:lastModifiedBy>
  <cp:revision>6</cp:revision>
  <dcterms:created xsi:type="dcterms:W3CDTF">2024-03-31T19:31:04Z</dcterms:created>
  <dcterms:modified xsi:type="dcterms:W3CDTF">2024-05-09T22:26:45Z</dcterms:modified>
</cp:coreProperties>
</file>